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9753600" cx="13004800"/>
  <p:notesSz cx="6858000" cy="9144000"/>
  <p:embeddedFontLst>
    <p:embeddedFont>
      <p:font typeface="Roboto Slab"/>
      <p:bold r:id="rId22"/>
    </p:embeddedFont>
    <p:embeddedFont>
      <p:font typeface="Helvetica Neue"/>
      <p:regular r:id="rId23"/>
      <p:bold r:id="rId24"/>
      <p:italic r:id="rId25"/>
      <p:boldItalic r:id="rId26"/>
    </p:embeddedFont>
    <p:embeddedFont>
      <p:font typeface="Helvetica Neue Light"/>
      <p:regular r:id="rId27"/>
      <p:bold r:id="rId28"/>
      <p:italic r:id="rId29"/>
      <p:boldItalic r:id="rId30"/>
    </p:embeddedFont>
    <p:embeddedFont>
      <p:font typeface="PT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52D79F7-B2D8-4081-A66B-7368B4A0699D}">
  <a:tblStyle styleId="{F52D79F7-B2D8-4081-A66B-7368B4A0699D}"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Slab-bold.fntdata"/><Relationship Id="rId21" Type="http://schemas.openxmlformats.org/officeDocument/2006/relationships/slide" Target="slides/slide16.xml"/><Relationship Id="rId24" Type="http://schemas.openxmlformats.org/officeDocument/2006/relationships/font" Target="fonts/HelveticaNeue-bold.fntdata"/><Relationship Id="rId23" Type="http://schemas.openxmlformats.org/officeDocument/2006/relationships/font" Target="fonts/HelveticaNeu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HelveticaNeue-boldItalic.fntdata"/><Relationship Id="rId25" Type="http://schemas.openxmlformats.org/officeDocument/2006/relationships/font" Target="fonts/HelveticaNeue-italic.fntdata"/><Relationship Id="rId28" Type="http://schemas.openxmlformats.org/officeDocument/2006/relationships/font" Target="fonts/HelveticaNeueLight-bold.fntdata"/><Relationship Id="rId27" Type="http://schemas.openxmlformats.org/officeDocument/2006/relationships/font" Target="fonts/HelveticaNeueLigh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HelveticaNeueLigh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regular.fntdata"/><Relationship Id="rId30" Type="http://schemas.openxmlformats.org/officeDocument/2006/relationships/font" Target="fonts/HelveticaNeueLight-boldItalic.fntdata"/><Relationship Id="rId11" Type="http://schemas.openxmlformats.org/officeDocument/2006/relationships/slide" Target="slides/slide6.xml"/><Relationship Id="rId33" Type="http://schemas.openxmlformats.org/officeDocument/2006/relationships/font" Target="fonts/PTSans-italic.fntdata"/><Relationship Id="rId10" Type="http://schemas.openxmlformats.org/officeDocument/2006/relationships/slide" Target="slides/slide5.xml"/><Relationship Id="rId32" Type="http://schemas.openxmlformats.org/officeDocument/2006/relationships/font" Target="fonts/PTSans-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PTSans-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1pPr>
            <a:lvl2pPr indent="-228600" lvl="1" marL="914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2pPr>
            <a:lvl3pPr indent="-228600" lvl="2" marL="1371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3pPr>
            <a:lvl4pPr indent="-228600" lvl="3" marL="1828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4pPr>
            <a:lvl5pPr indent="-228600" lvl="4" marL="22860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5pPr>
            <a:lvl6pPr indent="-228600" lvl="5" marL="2743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6pPr>
            <a:lvl7pPr indent="-228600" lvl="6" marL="3200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7pPr>
            <a:lvl8pPr indent="-228600" lvl="7" marL="3657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8pPr>
            <a:lvl9pPr indent="-228600" lvl="8" marL="4114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franziskareuschenbach/Entwicklungsprojekt_Grin_Reuschenbach/blob/main/2.%20Audit/Faceware%20Studio%20Test.mp4"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 name="Google Shape;7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104a8618676_0_3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de-DE" sz="1200"/>
              <a:t>Vorgehensweise</a:t>
            </a:r>
            <a:endParaRPr sz="1200"/>
          </a:p>
          <a:p>
            <a:pPr indent="0" lvl="0" marL="0" rtl="0" algn="l">
              <a:lnSpc>
                <a:spcPct val="115000"/>
              </a:lnSpc>
              <a:spcBef>
                <a:spcPts val="1200"/>
              </a:spcBef>
              <a:spcAft>
                <a:spcPts val="0"/>
              </a:spcAft>
              <a:buClr>
                <a:schemeClr val="dk1"/>
              </a:buClr>
              <a:buSzPts val="1100"/>
              <a:buFont typeface="Arial"/>
              <a:buNone/>
            </a:pPr>
            <a:r>
              <a:rPr lang="de-DE" sz="1200"/>
              <a:t>Unser Plan wie wir die Karten animieren wollen.</a:t>
            </a:r>
            <a:endParaRPr sz="1200"/>
          </a:p>
          <a:p>
            <a:pPr indent="0" lvl="0" marL="0" rtl="0" algn="l">
              <a:lnSpc>
                <a:spcPct val="115000"/>
              </a:lnSpc>
              <a:spcBef>
                <a:spcPts val="1200"/>
              </a:spcBef>
              <a:spcAft>
                <a:spcPts val="0"/>
              </a:spcAft>
              <a:buClr>
                <a:schemeClr val="dk1"/>
              </a:buClr>
              <a:buSzPts val="1100"/>
              <a:buFont typeface="Arial"/>
              <a:buNone/>
            </a:pPr>
            <a:r>
              <a:rPr lang="de-DE" sz="1200"/>
              <a:t>Wir nehmen uns die Karte und schauen zuallererst, worauf hier der Fokus liegt. Liegt er nur auf dem Patienten selbst, wie zum Beispiel bei körperlichen Einschränkungen, oder spielen Mitmenschen in diesem Szenario eine Rolle?</a:t>
            </a:r>
            <a:endParaRPr sz="1200"/>
          </a:p>
          <a:p>
            <a:pPr indent="0" lvl="0" marL="0" rtl="0" algn="l">
              <a:lnSpc>
                <a:spcPct val="115000"/>
              </a:lnSpc>
              <a:spcBef>
                <a:spcPts val="1200"/>
              </a:spcBef>
              <a:spcAft>
                <a:spcPts val="0"/>
              </a:spcAft>
              <a:buClr>
                <a:schemeClr val="dk1"/>
              </a:buClr>
              <a:buSzPts val="1100"/>
              <a:buFont typeface="Arial"/>
              <a:buNone/>
            </a:pPr>
            <a:r>
              <a:rPr lang="de-DE" sz="1200"/>
              <a:t>Dann erstellen wir ein kleines Skript für den Ablauf des Videos, also was wir alles vorbereiten müssen. Dabei helfen die Beispiele auf den Karten.</a:t>
            </a:r>
            <a:endParaRPr sz="1200"/>
          </a:p>
          <a:p>
            <a:pPr indent="0" lvl="0" marL="0" rtl="0" algn="l">
              <a:lnSpc>
                <a:spcPct val="115000"/>
              </a:lnSpc>
              <a:spcBef>
                <a:spcPts val="1200"/>
              </a:spcBef>
              <a:spcAft>
                <a:spcPts val="0"/>
              </a:spcAft>
              <a:buClr>
                <a:schemeClr val="dk1"/>
              </a:buClr>
              <a:buSzPts val="1100"/>
              <a:buFont typeface="Arial"/>
              <a:buNone/>
            </a:pPr>
            <a:r>
              <a:rPr lang="de-DE" sz="1200"/>
              <a:t>Anhand dieser Beispiele recherchieren wir dann, wie man den Inhalt darstellen kann. Bei dem Beispiel, welches wir jetzt sehen, würde sich der Fokus auf die Gefühle des Patienten richten – welche sich an der Körperhaltung und dem Gesicht ablesen lassen.</a:t>
            </a:r>
            <a:endParaRPr sz="1200"/>
          </a:p>
          <a:p>
            <a:pPr indent="0" lvl="0" marL="0" rtl="0" algn="l">
              <a:lnSpc>
                <a:spcPct val="115000"/>
              </a:lnSpc>
              <a:spcBef>
                <a:spcPts val="1200"/>
              </a:spcBef>
              <a:spcAft>
                <a:spcPts val="0"/>
              </a:spcAft>
              <a:buClr>
                <a:schemeClr val="dk1"/>
              </a:buClr>
              <a:buSzPts val="1100"/>
              <a:buFont typeface="Arial"/>
              <a:buNone/>
            </a:pPr>
            <a:r>
              <a:rPr lang="de-DE" sz="1200"/>
              <a:t>Dann startet der Animationsprozess – sei es per Hand oder Tools wie Motion Capturing (Mehr Infos auf der nächsten Folie)</a:t>
            </a:r>
            <a:endParaRPr sz="1200"/>
          </a:p>
          <a:p>
            <a:pPr indent="0" lvl="0" marL="0" rtl="0" algn="l">
              <a:lnSpc>
                <a:spcPct val="115000"/>
              </a:lnSpc>
              <a:spcBef>
                <a:spcPts val="1200"/>
              </a:spcBef>
              <a:spcAft>
                <a:spcPts val="0"/>
              </a:spcAft>
              <a:buNone/>
            </a:pPr>
            <a:r>
              <a:rPr lang="de-DE" sz="1200"/>
              <a:t>Das Video wird Immer wieder von Personen „bewertet“, sodass wir Unklarheiten schnell beseitigen können und das Video verständlich genug ist. </a:t>
            </a:r>
            <a:endParaRPr sz="1200"/>
          </a:p>
          <a:p>
            <a:pPr indent="0" lvl="0" marL="0" rtl="0" algn="l">
              <a:lnSpc>
                <a:spcPct val="115000"/>
              </a:lnSpc>
              <a:spcBef>
                <a:spcPts val="1200"/>
              </a:spcBef>
              <a:spcAft>
                <a:spcPts val="0"/>
              </a:spcAft>
              <a:buClr>
                <a:schemeClr val="dk1"/>
              </a:buClr>
              <a:buSzPts val="1100"/>
              <a:buFont typeface="Arial"/>
              <a:buNone/>
            </a:pPr>
            <a:r>
              <a:rPr lang="de-DE" sz="1200"/>
              <a:t>Mit diesem Plan wollen wir den Risiken entgegenwirken.</a:t>
            </a:r>
            <a:endParaRPr sz="1200"/>
          </a:p>
          <a:p>
            <a:pPr indent="0" lvl="0" marL="0" rtl="0" algn="l">
              <a:spcBef>
                <a:spcPts val="1200"/>
              </a:spcBef>
              <a:spcAft>
                <a:spcPts val="0"/>
              </a:spcAft>
              <a:buNone/>
            </a:pPr>
            <a:r>
              <a:t/>
            </a:r>
            <a:endParaRPr sz="1200"/>
          </a:p>
        </p:txBody>
      </p:sp>
      <p:sp>
        <p:nvSpPr>
          <p:cNvPr id="413" name="Google Shape;413;g104a8618676_0_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04a8618676_2_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de-DE" sz="1200"/>
              <a:t>Nachdem im letzten Audit die Sprache auf Motion Capturing gelenkt wurde, haben wir recherchiert, ob wir damit unser Vorhaben bewerkstelligen können.</a:t>
            </a:r>
            <a:endParaRPr sz="1200"/>
          </a:p>
          <a:p>
            <a:pPr indent="0" lvl="0" marL="0" rtl="0" algn="l">
              <a:lnSpc>
                <a:spcPct val="115000"/>
              </a:lnSpc>
              <a:spcBef>
                <a:spcPts val="1200"/>
              </a:spcBef>
              <a:spcAft>
                <a:spcPts val="0"/>
              </a:spcAft>
              <a:buClr>
                <a:schemeClr val="dk1"/>
              </a:buClr>
              <a:buSzPts val="1100"/>
              <a:buFont typeface="Arial"/>
              <a:buNone/>
            </a:pPr>
            <a:r>
              <a:rPr lang="de-DE" sz="1200"/>
              <a:t>Gefunden haben wir so einiges, wie man in der Tabelle sieht, jedoch sind die fortschrittlichsten Anwendungen die, die leider auch etwas kosten. So müssen wir uns mit dem zufrieden geben, was wir auch benutzen können.</a:t>
            </a:r>
            <a:endParaRPr sz="1200"/>
          </a:p>
          <a:p>
            <a:pPr indent="0" lvl="0" marL="0" rtl="0" algn="l">
              <a:lnSpc>
                <a:spcPct val="115000"/>
              </a:lnSpc>
              <a:spcBef>
                <a:spcPts val="1200"/>
              </a:spcBef>
              <a:spcAft>
                <a:spcPts val="0"/>
              </a:spcAft>
              <a:buClr>
                <a:schemeClr val="dk1"/>
              </a:buClr>
              <a:buSzPts val="1100"/>
              <a:buFont typeface="Arial"/>
              <a:buNone/>
            </a:pPr>
            <a:r>
              <a:rPr lang="de-DE" sz="1200"/>
              <a:t>In vielen Tutorials wird die iOS App „Live Link Face“ angepriesen und auch in der Unreal Engine ist ein passendes Plug-In schon vorinstalliert. Leider besitzen wir beide kein iPhone oder iPad Pro, womit die App kompatibel ist.</a:t>
            </a:r>
            <a:endParaRPr sz="1200"/>
          </a:p>
          <a:p>
            <a:pPr indent="0" lvl="0" marL="0" rtl="0" algn="l">
              <a:lnSpc>
                <a:spcPct val="115000"/>
              </a:lnSpc>
              <a:spcBef>
                <a:spcPts val="1200"/>
              </a:spcBef>
              <a:spcAft>
                <a:spcPts val="0"/>
              </a:spcAft>
              <a:buClr>
                <a:schemeClr val="dk1"/>
              </a:buClr>
              <a:buSzPts val="1100"/>
              <a:buFont typeface="Arial"/>
              <a:buNone/>
            </a:pPr>
            <a:r>
              <a:rPr lang="de-DE" sz="1200"/>
              <a:t>So bleiben uns für die Durchführung drei von sechs Anwendungen, bei „MocapForAll“ und „Rokoko Mocap“ können wir noch nicht sagen, ob sie sich für unser Vorhaben eignen, da müssen noch weitere Tests durchführen, da sich die Installation als komplizierter erwiesen hat als gedacht.</a:t>
            </a:r>
            <a:endParaRPr sz="1200"/>
          </a:p>
          <a:p>
            <a:pPr indent="0" lvl="0" marL="0" rtl="0" algn="l">
              <a:spcBef>
                <a:spcPts val="1200"/>
              </a:spcBef>
              <a:spcAft>
                <a:spcPts val="0"/>
              </a:spcAft>
              <a:buNone/>
            </a:pPr>
            <a:r>
              <a:t/>
            </a:r>
            <a:endParaRPr sz="1200"/>
          </a:p>
        </p:txBody>
      </p:sp>
      <p:sp>
        <p:nvSpPr>
          <p:cNvPr id="460" name="Google Shape;460;g104a8618676_2_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04a8618676_2_5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de-DE" sz="1200">
                <a:solidFill>
                  <a:schemeClr val="dk1"/>
                </a:solidFill>
              </a:rPr>
              <a:t>„Faceware Studio“ haben wir allerdings schon getestet.</a:t>
            </a:r>
            <a:endParaRPr sz="1200">
              <a:solidFill>
                <a:schemeClr val="dk1"/>
              </a:solidFill>
            </a:endParaRPr>
          </a:p>
          <a:p>
            <a:pPr indent="0" lvl="0" marL="0" rtl="0" algn="l">
              <a:lnSpc>
                <a:spcPct val="115000"/>
              </a:lnSpc>
              <a:spcBef>
                <a:spcPts val="1200"/>
              </a:spcBef>
              <a:spcAft>
                <a:spcPts val="0"/>
              </a:spcAft>
              <a:buNone/>
            </a:pPr>
            <a:r>
              <a:rPr lang="de-DE" sz="1200">
                <a:solidFill>
                  <a:schemeClr val="dk1"/>
                </a:solidFill>
              </a:rPr>
              <a:t>Das volle Video ist im GitHub (</a:t>
            </a:r>
            <a:r>
              <a:rPr lang="de-DE" sz="1200" u="sng">
                <a:solidFill>
                  <a:schemeClr val="hlink"/>
                </a:solidFill>
                <a:hlinkClick r:id="rId2"/>
              </a:rPr>
              <a:t>https://github.com/franziskareuschenbach/Entwicklungsprojekt_Grin_Reuschenbach/blob/main/2.%20Audit/Faceware%20Studio%20Test.mp4</a:t>
            </a:r>
            <a:r>
              <a:rPr lang="de-DE" sz="1200">
                <a:solidFill>
                  <a:schemeClr val="dk1"/>
                </a:solidFill>
              </a:rPr>
              <a:t>).</a:t>
            </a:r>
            <a:endParaRPr sz="1200">
              <a:solidFill>
                <a:schemeClr val="dk1"/>
              </a:solidFill>
            </a:endParaRPr>
          </a:p>
          <a:p>
            <a:pPr indent="0" lvl="0" marL="0" rtl="0" algn="l">
              <a:lnSpc>
                <a:spcPct val="115000"/>
              </a:lnSpc>
              <a:spcBef>
                <a:spcPts val="1200"/>
              </a:spcBef>
              <a:spcAft>
                <a:spcPts val="0"/>
              </a:spcAft>
              <a:buNone/>
            </a:pPr>
            <a:r>
              <a:rPr lang="de-DE" sz="1200">
                <a:solidFill>
                  <a:schemeClr val="dk1"/>
                </a:solidFill>
              </a:rPr>
              <a:t>Eigentlich kostet Faceware Studio auch, jedoch kann man sich ein 30-tägiges kostenloses Trial holen, was uns zugutekommt.</a:t>
            </a:r>
            <a:endParaRPr sz="1200">
              <a:solidFill>
                <a:schemeClr val="dk1"/>
              </a:solidFill>
            </a:endParaRPr>
          </a:p>
          <a:p>
            <a:pPr indent="0" lvl="0" marL="0" rtl="0" algn="l">
              <a:lnSpc>
                <a:spcPct val="115000"/>
              </a:lnSpc>
              <a:spcBef>
                <a:spcPts val="1200"/>
              </a:spcBef>
              <a:spcAft>
                <a:spcPts val="0"/>
              </a:spcAft>
              <a:buNone/>
            </a:pPr>
            <a:r>
              <a:rPr lang="de-DE" sz="1200">
                <a:solidFill>
                  <a:schemeClr val="dk1"/>
                </a:solidFill>
              </a:rPr>
              <a:t>Auf der Folie sieht man einen Screenshot aus dem gerade gezeigten Video. Ist man mit dem automatischen capture nicht zufrieden, kann man rechts an den Reglern feinjustieren.</a:t>
            </a:r>
            <a:endParaRPr sz="1200">
              <a:solidFill>
                <a:schemeClr val="dk1"/>
              </a:solidFill>
            </a:endParaRPr>
          </a:p>
          <a:p>
            <a:pPr indent="0" lvl="0" marL="0" rtl="0" algn="l">
              <a:lnSpc>
                <a:spcPct val="115000"/>
              </a:lnSpc>
              <a:spcBef>
                <a:spcPts val="1200"/>
              </a:spcBef>
              <a:spcAft>
                <a:spcPts val="0"/>
              </a:spcAft>
              <a:buNone/>
            </a:pPr>
            <a:r>
              <a:rPr lang="de-DE" sz="1200">
                <a:solidFill>
                  <a:schemeClr val="dk1"/>
                </a:solidFill>
              </a:rPr>
              <a:t>Positiv überrascht hat mich, dass es wirklich sehr schnell ging mit der Kalibrierung, da die Kamera, die ich benutze, nicht die beste Auflösung hat und die Lichtverhältnisse nicht die besten waren.</a:t>
            </a:r>
            <a:endParaRPr sz="1200">
              <a:solidFill>
                <a:schemeClr val="dk1"/>
              </a:solidFill>
            </a:endParaRPr>
          </a:p>
          <a:p>
            <a:pPr indent="0" lvl="0" marL="0" rtl="0" algn="l">
              <a:lnSpc>
                <a:spcPct val="115000"/>
              </a:lnSpc>
              <a:spcBef>
                <a:spcPts val="1200"/>
              </a:spcBef>
              <a:spcAft>
                <a:spcPts val="0"/>
              </a:spcAft>
              <a:buNone/>
            </a:pPr>
            <a:r>
              <a:rPr lang="de-DE" sz="1200">
                <a:solidFill>
                  <a:schemeClr val="dk1"/>
                </a:solidFill>
              </a:rPr>
              <a:t>Obwohl das sehr gut funktioniert hat, war das Verbinden zu der Unreal Engine nicht so erfolgreich. Obwohl ich die Plug-Ins installiert und enabled habe, wollte sich das Programm nicht verbinden. Wir werden dieses Programm und die anderen weiter testen.</a:t>
            </a:r>
            <a:endParaRPr sz="12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sz="1200">
              <a:solidFill>
                <a:schemeClr val="dk1"/>
              </a:solidFill>
            </a:endParaRPr>
          </a:p>
        </p:txBody>
      </p:sp>
      <p:sp>
        <p:nvSpPr>
          <p:cNvPr id="506" name="Google Shape;506;g104a8618676_2_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0" name="Google Shape;550;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p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5" name="Google Shape;555;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04a8618676_0_8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8" name="Google Shape;598;g104a8618676_0_8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104a8618676_0_13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1" name="Google Shape;641;g104a8618676_0_1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 name="Google Shape;116;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04a8618676_0_13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DE" sz="1200"/>
              <a:t>Aus 85 Karten haben wir 5 Karten ausgewählt, welche animiert werden. Dabei sind es zum einen Emotionen aber auch Situationen, welche die Folgen eines Schlaganfalls zeigen. Bei der Auswahl, war es wichtig Karten zu nehmen, welche in einer Animation leichter zu verstehen sind als in textueller Form. Bei der Sortierung sind wir alle Karten durchgegangen und haben überlegt, wie es sich animieren ließe, Fragen wie </a:t>
            </a:r>
            <a:r>
              <a:rPr i="1" lang="de-DE" sz="1200"/>
              <a:t>,,Ist das Nutzen von sozialen Diensten (Pflegedienst, Haushaltshilfe, Essen auf Rädern)  jetzt nach dem Schlaganfall ein Problem für Sie?”</a:t>
            </a:r>
            <a:r>
              <a:rPr lang="de-DE" sz="1200"/>
              <a:t> wäre als Animation für die Patienten eher unklar. </a:t>
            </a:r>
            <a:endParaRPr sz="1200"/>
          </a:p>
        </p:txBody>
      </p:sp>
      <p:sp>
        <p:nvSpPr>
          <p:cNvPr id="239" name="Google Shape;239;g104a8618676_0_1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04a8618676_0_18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g104a8618676_0_18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de-DE" sz="1300"/>
              <a:t>Die Projektrisiken zeigen Hindernisse, welche während des Entwicklungsprojekt auftreten können. Die dargestellten Risiken, zeigen worauf bei der Umsetzung geachtet werden muss, damit diese nicht eintreten. Vor allem die Umfragen und Expertenmeinungen stehen im </a:t>
            </a:r>
            <a:r>
              <a:rPr lang="de-DE" sz="1300"/>
              <a:t>Vordergrund</a:t>
            </a:r>
            <a:r>
              <a:rPr lang="de-DE" sz="1300"/>
              <a:t>, damit die Animation für die Patienten verständlich sind und es nicht nur eine persönliche Meinung des Teams ist. </a:t>
            </a:r>
            <a:endParaRPr sz="1300"/>
          </a:p>
        </p:txBody>
      </p:sp>
      <p:sp>
        <p:nvSpPr>
          <p:cNvPr id="332" name="Google Shape;332;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04a8618676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g104a8618676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er" type="tx">
  <p:cSld name="TITLE_AND_BODY">
    <p:spTree>
      <p:nvGrpSpPr>
        <p:cNvPr id="9" name="Shape 9"/>
        <p:cNvGrpSpPr/>
        <p:nvPr/>
      </p:nvGrpSpPr>
      <p:grpSpPr>
        <a:xfrm>
          <a:off x="0" y="0"/>
          <a:ext cx="0" cy="0"/>
          <a:chOff x="0" y="0"/>
          <a:chExt cx="0" cy="0"/>
        </a:xfrm>
      </p:grpSpPr>
      <p:sp>
        <p:nvSpPr>
          <p:cNvPr id="10" name="Google Shape;10;p2"/>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to - 3 Stück">
  <p:cSld name="Foto - 3 Stück">
    <p:spTree>
      <p:nvGrpSpPr>
        <p:cNvPr id="44" name="Shape 44"/>
        <p:cNvGrpSpPr/>
        <p:nvPr/>
      </p:nvGrpSpPr>
      <p:grpSpPr>
        <a:xfrm>
          <a:off x="0" y="0"/>
          <a:ext cx="0" cy="0"/>
          <a:chOff x="0" y="0"/>
          <a:chExt cx="0" cy="0"/>
        </a:xfrm>
      </p:grpSpPr>
      <p:sp>
        <p:nvSpPr>
          <p:cNvPr id="45" name="Google Shape;45;p11"/>
          <p:cNvSpPr/>
          <p:nvPr>
            <p:ph idx="2" type="pic"/>
          </p:nvPr>
        </p:nvSpPr>
        <p:spPr>
          <a:xfrm>
            <a:off x="6680200" y="5029200"/>
            <a:ext cx="6054748" cy="4038600"/>
          </a:xfrm>
          <a:prstGeom prst="rect">
            <a:avLst/>
          </a:prstGeom>
          <a:noFill/>
          <a:ln>
            <a:noFill/>
          </a:ln>
        </p:spPr>
      </p:sp>
      <p:sp>
        <p:nvSpPr>
          <p:cNvPr id="46" name="Google Shape;46;p11"/>
          <p:cNvSpPr/>
          <p:nvPr>
            <p:ph idx="3" type="pic"/>
          </p:nvPr>
        </p:nvSpPr>
        <p:spPr>
          <a:xfrm>
            <a:off x="6502400" y="889000"/>
            <a:ext cx="5867400" cy="3911601"/>
          </a:xfrm>
          <a:prstGeom prst="rect">
            <a:avLst/>
          </a:prstGeom>
          <a:noFill/>
          <a:ln>
            <a:noFill/>
          </a:ln>
        </p:spPr>
      </p:sp>
      <p:sp>
        <p:nvSpPr>
          <p:cNvPr id="47" name="Google Shape;47;p11"/>
          <p:cNvSpPr/>
          <p:nvPr>
            <p:ph idx="4" type="pic"/>
          </p:nvPr>
        </p:nvSpPr>
        <p:spPr>
          <a:xfrm>
            <a:off x="-2374900" y="889000"/>
            <a:ext cx="11982450" cy="7988300"/>
          </a:xfrm>
          <a:prstGeom prst="rect">
            <a:avLst/>
          </a:prstGeom>
          <a:noFill/>
          <a:ln>
            <a:noFill/>
          </a:ln>
        </p:spPr>
      </p:sp>
      <p:sp>
        <p:nvSpPr>
          <p:cNvPr id="48" name="Google Shape;48;p11"/>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itat">
  <p:cSld name="Zitat">
    <p:spTree>
      <p:nvGrpSpPr>
        <p:cNvPr id="49" name="Shape 49"/>
        <p:cNvGrpSpPr/>
        <p:nvPr/>
      </p:nvGrpSpPr>
      <p:grpSpPr>
        <a:xfrm>
          <a:off x="0" y="0"/>
          <a:ext cx="0" cy="0"/>
          <a:chOff x="0" y="0"/>
          <a:chExt cx="0" cy="0"/>
        </a:xfrm>
      </p:grpSpPr>
      <p:sp>
        <p:nvSpPr>
          <p:cNvPr id="50" name="Google Shape;50;p12"/>
          <p:cNvSpPr txBox="1"/>
          <p:nvPr>
            <p:ph idx="1" type="body"/>
          </p:nvPr>
        </p:nvSpPr>
        <p:spPr>
          <a:xfrm>
            <a:off x="1270000" y="6362700"/>
            <a:ext cx="10464800" cy="461366"/>
          </a:xfrm>
          <a:prstGeom prst="rect">
            <a:avLst/>
          </a:prstGeom>
          <a:noFill/>
          <a:ln>
            <a:noFill/>
          </a:ln>
        </p:spPr>
        <p:txBody>
          <a:bodyPr anchorCtr="0" anchor="t" bIns="50800" lIns="50800" spcFirstLastPara="1" rIns="50800" wrap="square" tIns="50800">
            <a:spAutoFit/>
          </a:bodyPr>
          <a:lstStyle>
            <a:lvl1pPr indent="-228600" lvl="0" marL="457200" algn="ctr">
              <a:lnSpc>
                <a:spcPct val="100000"/>
              </a:lnSpc>
              <a:spcBef>
                <a:spcPts val="0"/>
              </a:spcBef>
              <a:spcAft>
                <a:spcPts val="0"/>
              </a:spcAft>
              <a:buClr>
                <a:srgbClr val="000000"/>
              </a:buClr>
              <a:buSzPts val="2400"/>
              <a:buFont typeface="Helvetica Neue"/>
              <a:buNone/>
              <a:defRPr i="1" sz="2400"/>
            </a:lvl1pPr>
            <a:lvl2pPr indent="-394335" lvl="1" marL="914400" algn="l">
              <a:lnSpc>
                <a:spcPct val="100000"/>
              </a:lnSpc>
              <a:spcBef>
                <a:spcPts val="4200"/>
              </a:spcBef>
              <a:spcAft>
                <a:spcPts val="0"/>
              </a:spcAft>
              <a:buClr>
                <a:srgbClr val="000000"/>
              </a:buClr>
              <a:buSzPts val="2610"/>
              <a:buChar char="•"/>
              <a:defRPr/>
            </a:lvl2pPr>
            <a:lvl3pPr indent="-394335" lvl="2" marL="1371600" algn="l">
              <a:lnSpc>
                <a:spcPct val="100000"/>
              </a:lnSpc>
              <a:spcBef>
                <a:spcPts val="4200"/>
              </a:spcBef>
              <a:spcAft>
                <a:spcPts val="0"/>
              </a:spcAft>
              <a:buClr>
                <a:srgbClr val="000000"/>
              </a:buClr>
              <a:buSzPts val="2610"/>
              <a:buChar char="•"/>
              <a:defRPr/>
            </a:lvl3pPr>
            <a:lvl4pPr indent="-394335" lvl="3" marL="1828800" algn="l">
              <a:lnSpc>
                <a:spcPct val="100000"/>
              </a:lnSpc>
              <a:spcBef>
                <a:spcPts val="4200"/>
              </a:spcBef>
              <a:spcAft>
                <a:spcPts val="0"/>
              </a:spcAft>
              <a:buClr>
                <a:srgbClr val="000000"/>
              </a:buClr>
              <a:buSzPts val="2610"/>
              <a:buChar char="•"/>
              <a:defRPr/>
            </a:lvl4pPr>
            <a:lvl5pPr indent="-394335" lvl="4" marL="2286000" algn="l">
              <a:lnSpc>
                <a:spcPct val="100000"/>
              </a:lnSpc>
              <a:spcBef>
                <a:spcPts val="4200"/>
              </a:spcBef>
              <a:spcAft>
                <a:spcPts val="0"/>
              </a:spcAft>
              <a:buClr>
                <a:srgbClr val="000000"/>
              </a:buClr>
              <a:buSzPts val="2610"/>
              <a:buChar char="•"/>
              <a:defRPr/>
            </a:lvl5pPr>
            <a:lvl6pPr indent="-394335" lvl="5" marL="2743200" algn="l">
              <a:lnSpc>
                <a:spcPct val="100000"/>
              </a:lnSpc>
              <a:spcBef>
                <a:spcPts val="4200"/>
              </a:spcBef>
              <a:spcAft>
                <a:spcPts val="0"/>
              </a:spcAft>
              <a:buClr>
                <a:srgbClr val="000000"/>
              </a:buClr>
              <a:buSzPts val="2610"/>
              <a:buChar char="•"/>
              <a:defRPr/>
            </a:lvl6pPr>
            <a:lvl7pPr indent="-394335" lvl="6" marL="3200400" algn="l">
              <a:lnSpc>
                <a:spcPct val="100000"/>
              </a:lnSpc>
              <a:spcBef>
                <a:spcPts val="4200"/>
              </a:spcBef>
              <a:spcAft>
                <a:spcPts val="0"/>
              </a:spcAft>
              <a:buClr>
                <a:srgbClr val="000000"/>
              </a:buClr>
              <a:buSzPts val="2610"/>
              <a:buChar char="•"/>
              <a:defRPr/>
            </a:lvl7pPr>
            <a:lvl8pPr indent="-394334" lvl="7" marL="3657600" algn="l">
              <a:lnSpc>
                <a:spcPct val="100000"/>
              </a:lnSpc>
              <a:spcBef>
                <a:spcPts val="4200"/>
              </a:spcBef>
              <a:spcAft>
                <a:spcPts val="0"/>
              </a:spcAft>
              <a:buClr>
                <a:srgbClr val="000000"/>
              </a:buClr>
              <a:buSzPts val="2610"/>
              <a:buChar char="•"/>
              <a:defRPr/>
            </a:lvl8pPr>
            <a:lvl9pPr indent="-394334" lvl="8" marL="4114800" algn="l">
              <a:lnSpc>
                <a:spcPct val="100000"/>
              </a:lnSpc>
              <a:spcBef>
                <a:spcPts val="4200"/>
              </a:spcBef>
              <a:spcAft>
                <a:spcPts val="0"/>
              </a:spcAft>
              <a:buClr>
                <a:srgbClr val="000000"/>
              </a:buClr>
              <a:buSzPts val="2610"/>
              <a:buChar char="•"/>
              <a:defRPr/>
            </a:lvl9pPr>
          </a:lstStyle>
          <a:p/>
        </p:txBody>
      </p:sp>
      <p:sp>
        <p:nvSpPr>
          <p:cNvPr id="51" name="Google Shape;51;p12"/>
          <p:cNvSpPr txBox="1"/>
          <p:nvPr>
            <p:ph idx="2" type="body"/>
          </p:nvPr>
        </p:nvSpPr>
        <p:spPr>
          <a:xfrm>
            <a:off x="1270000" y="4267112"/>
            <a:ext cx="10464800" cy="609776"/>
          </a:xfrm>
          <a:prstGeom prst="rect">
            <a:avLst/>
          </a:prstGeom>
          <a:noFill/>
          <a:ln>
            <a:noFill/>
          </a:ln>
        </p:spPr>
        <p:txBody>
          <a:bodyPr anchorCtr="0" anchor="ctr" bIns="50800" lIns="50800" spcFirstLastPara="1" rIns="50800" wrap="square" tIns="50800">
            <a:spAutoFit/>
          </a:bodyPr>
          <a:lstStyle>
            <a:lvl1pPr indent="-228600" lvl="0" marL="457200" algn="ctr">
              <a:lnSpc>
                <a:spcPct val="100000"/>
              </a:lnSpc>
              <a:spcBef>
                <a:spcPts val="0"/>
              </a:spcBef>
              <a:spcAft>
                <a:spcPts val="0"/>
              </a:spcAft>
              <a:buClr>
                <a:srgbClr val="000000"/>
              </a:buClr>
              <a:buSzPts val="3400"/>
              <a:buFont typeface="Helvetica Neue"/>
              <a:buNone/>
              <a:defRPr sz="3400">
                <a:latin typeface="Helvetica Neue"/>
                <a:ea typeface="Helvetica Neue"/>
                <a:cs typeface="Helvetica Neue"/>
                <a:sym typeface="Helvetica Neue"/>
              </a:defRPr>
            </a:lvl1pPr>
            <a:lvl2pPr indent="-394335" lvl="1" marL="914400" algn="l">
              <a:lnSpc>
                <a:spcPct val="100000"/>
              </a:lnSpc>
              <a:spcBef>
                <a:spcPts val="4200"/>
              </a:spcBef>
              <a:spcAft>
                <a:spcPts val="0"/>
              </a:spcAft>
              <a:buClr>
                <a:srgbClr val="000000"/>
              </a:buClr>
              <a:buSzPts val="2610"/>
              <a:buChar char="•"/>
              <a:defRPr/>
            </a:lvl2pPr>
            <a:lvl3pPr indent="-394335" lvl="2" marL="1371600" algn="l">
              <a:lnSpc>
                <a:spcPct val="100000"/>
              </a:lnSpc>
              <a:spcBef>
                <a:spcPts val="4200"/>
              </a:spcBef>
              <a:spcAft>
                <a:spcPts val="0"/>
              </a:spcAft>
              <a:buClr>
                <a:srgbClr val="000000"/>
              </a:buClr>
              <a:buSzPts val="2610"/>
              <a:buChar char="•"/>
              <a:defRPr/>
            </a:lvl3pPr>
            <a:lvl4pPr indent="-394335" lvl="3" marL="1828800" algn="l">
              <a:lnSpc>
                <a:spcPct val="100000"/>
              </a:lnSpc>
              <a:spcBef>
                <a:spcPts val="4200"/>
              </a:spcBef>
              <a:spcAft>
                <a:spcPts val="0"/>
              </a:spcAft>
              <a:buClr>
                <a:srgbClr val="000000"/>
              </a:buClr>
              <a:buSzPts val="2610"/>
              <a:buChar char="•"/>
              <a:defRPr/>
            </a:lvl4pPr>
            <a:lvl5pPr indent="-394335" lvl="4" marL="2286000" algn="l">
              <a:lnSpc>
                <a:spcPct val="100000"/>
              </a:lnSpc>
              <a:spcBef>
                <a:spcPts val="4200"/>
              </a:spcBef>
              <a:spcAft>
                <a:spcPts val="0"/>
              </a:spcAft>
              <a:buClr>
                <a:srgbClr val="000000"/>
              </a:buClr>
              <a:buSzPts val="2610"/>
              <a:buChar char="•"/>
              <a:defRPr/>
            </a:lvl5pPr>
            <a:lvl6pPr indent="-394335" lvl="5" marL="2743200" algn="l">
              <a:lnSpc>
                <a:spcPct val="100000"/>
              </a:lnSpc>
              <a:spcBef>
                <a:spcPts val="4200"/>
              </a:spcBef>
              <a:spcAft>
                <a:spcPts val="0"/>
              </a:spcAft>
              <a:buClr>
                <a:srgbClr val="000000"/>
              </a:buClr>
              <a:buSzPts val="2610"/>
              <a:buChar char="•"/>
              <a:defRPr/>
            </a:lvl6pPr>
            <a:lvl7pPr indent="-394335" lvl="6" marL="3200400" algn="l">
              <a:lnSpc>
                <a:spcPct val="100000"/>
              </a:lnSpc>
              <a:spcBef>
                <a:spcPts val="4200"/>
              </a:spcBef>
              <a:spcAft>
                <a:spcPts val="0"/>
              </a:spcAft>
              <a:buClr>
                <a:srgbClr val="000000"/>
              </a:buClr>
              <a:buSzPts val="2610"/>
              <a:buChar char="•"/>
              <a:defRPr/>
            </a:lvl7pPr>
            <a:lvl8pPr indent="-394334" lvl="7" marL="3657600" algn="l">
              <a:lnSpc>
                <a:spcPct val="100000"/>
              </a:lnSpc>
              <a:spcBef>
                <a:spcPts val="4200"/>
              </a:spcBef>
              <a:spcAft>
                <a:spcPts val="0"/>
              </a:spcAft>
              <a:buClr>
                <a:srgbClr val="000000"/>
              </a:buClr>
              <a:buSzPts val="2610"/>
              <a:buChar char="•"/>
              <a:defRPr/>
            </a:lvl8pPr>
            <a:lvl9pPr indent="-394334" lvl="8" marL="4114800" algn="l">
              <a:lnSpc>
                <a:spcPct val="100000"/>
              </a:lnSpc>
              <a:spcBef>
                <a:spcPts val="4200"/>
              </a:spcBef>
              <a:spcAft>
                <a:spcPts val="0"/>
              </a:spcAft>
              <a:buClr>
                <a:srgbClr val="000000"/>
              </a:buClr>
              <a:buSzPts val="2610"/>
              <a:buChar char="•"/>
              <a:defRPr/>
            </a:lvl9pPr>
          </a:lstStyle>
          <a:p/>
        </p:txBody>
      </p:sp>
      <p:sp>
        <p:nvSpPr>
          <p:cNvPr id="52" name="Google Shape;52;p12"/>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to">
  <p:cSld name="Foto">
    <p:spTree>
      <p:nvGrpSpPr>
        <p:cNvPr id="53" name="Shape 53"/>
        <p:cNvGrpSpPr/>
        <p:nvPr/>
      </p:nvGrpSpPr>
      <p:grpSpPr>
        <a:xfrm>
          <a:off x="0" y="0"/>
          <a:ext cx="0" cy="0"/>
          <a:chOff x="0" y="0"/>
          <a:chExt cx="0" cy="0"/>
        </a:xfrm>
      </p:grpSpPr>
      <p:sp>
        <p:nvSpPr>
          <p:cNvPr id="54" name="Google Shape;54;p13"/>
          <p:cNvSpPr/>
          <p:nvPr>
            <p:ph idx="2" type="pic"/>
          </p:nvPr>
        </p:nvSpPr>
        <p:spPr>
          <a:xfrm>
            <a:off x="-949853" y="0"/>
            <a:ext cx="14904506" cy="9944100"/>
          </a:xfrm>
          <a:prstGeom prst="rect">
            <a:avLst/>
          </a:prstGeom>
          <a:noFill/>
          <a:ln>
            <a:noFill/>
          </a:ln>
        </p:spPr>
      </p:sp>
      <p:sp>
        <p:nvSpPr>
          <p:cNvPr id="55" name="Google Shape;55;p13"/>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 Oben">
  <p:cSld name="Titel - Oben 2">
    <p:spTree>
      <p:nvGrpSpPr>
        <p:cNvPr id="56" name="Shape 56"/>
        <p:cNvGrpSpPr/>
        <p:nvPr/>
      </p:nvGrpSpPr>
      <p:grpSpPr>
        <a:xfrm>
          <a:off x="0" y="0"/>
          <a:ext cx="0" cy="0"/>
          <a:chOff x="0" y="0"/>
          <a:chExt cx="0" cy="0"/>
        </a:xfrm>
      </p:grpSpPr>
      <p:sp>
        <p:nvSpPr>
          <p:cNvPr id="57" name="Google Shape;57;p14"/>
          <p:cNvSpPr txBox="1"/>
          <p:nvPr>
            <p:ph type="title"/>
          </p:nvPr>
        </p:nvSpPr>
        <p:spPr>
          <a:xfrm>
            <a:off x="952500" y="444500"/>
            <a:ext cx="11099800" cy="21590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7000"/>
              <a:buFont typeface="Helvetica Neue Light"/>
              <a:buNone/>
              <a:defRPr sz="7000">
                <a:latin typeface="Helvetica Neue Light"/>
                <a:ea typeface="Helvetica Neue Light"/>
                <a:cs typeface="Helvetica Neue Light"/>
                <a:sym typeface="Helvetica Neue Light"/>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grpSp>
        <p:nvGrpSpPr>
          <p:cNvPr id="58" name="Google Shape;58;p14"/>
          <p:cNvGrpSpPr/>
          <p:nvPr/>
        </p:nvGrpSpPr>
        <p:grpSpPr>
          <a:xfrm>
            <a:off x="1285430" y="-2"/>
            <a:ext cx="11724803" cy="102403"/>
            <a:chOff x="-1" y="-1"/>
            <a:chExt cx="11724802" cy="102401"/>
          </a:xfrm>
        </p:grpSpPr>
        <p:sp>
          <p:nvSpPr>
            <p:cNvPr id="59" name="Google Shape;59;p14"/>
            <p:cNvSpPr/>
            <p:nvPr/>
          </p:nvSpPr>
          <p:spPr>
            <a:xfrm>
              <a:off x="-1" y="-1"/>
              <a:ext cx="3891201" cy="102401"/>
            </a:xfrm>
            <a:prstGeom prst="rect">
              <a:avLst/>
            </a:prstGeom>
            <a:solidFill>
              <a:srgbClr val="AA0F1F"/>
            </a:solidFill>
            <a:ln>
              <a:noFill/>
            </a:ln>
          </p:spPr>
          <p:txBody>
            <a:bodyPr anchorCtr="0" anchor="ctr" bIns="65000" lIns="65000" spcFirstLastPara="1" rIns="65000" wrap="square" tIns="65000">
              <a:noAutofit/>
            </a:bodyPr>
            <a:lstStyle/>
            <a:p>
              <a:pPr indent="0" lvl="0" marL="0" marR="0" rtl="0" algn="ctr">
                <a:lnSpc>
                  <a:spcPct val="100000"/>
                </a:lnSpc>
                <a:spcBef>
                  <a:spcPts val="0"/>
                </a:spcBef>
                <a:spcAft>
                  <a:spcPts val="0"/>
                </a:spcAft>
                <a:buClr>
                  <a:srgbClr val="FFFFFF"/>
                </a:buClr>
                <a:buSzPts val="2400"/>
                <a:buFont typeface="Arial"/>
                <a:buNone/>
              </a:pPr>
              <a:r>
                <a:t/>
              </a:r>
              <a:endParaRPr b="1" i="0" sz="2400" u="none" cap="none" strike="noStrike">
                <a:solidFill>
                  <a:srgbClr val="000000"/>
                </a:solidFill>
                <a:latin typeface="Helvetica Neue"/>
                <a:ea typeface="Helvetica Neue"/>
                <a:cs typeface="Helvetica Neue"/>
                <a:sym typeface="Helvetica Neue"/>
              </a:endParaRPr>
            </a:p>
          </p:txBody>
        </p:sp>
        <p:sp>
          <p:nvSpPr>
            <p:cNvPr id="60" name="Google Shape;60;p14"/>
            <p:cNvSpPr/>
            <p:nvPr/>
          </p:nvSpPr>
          <p:spPr>
            <a:xfrm>
              <a:off x="3891200" y="-1"/>
              <a:ext cx="3891201" cy="102401"/>
            </a:xfrm>
            <a:prstGeom prst="rect">
              <a:avLst/>
            </a:prstGeom>
            <a:solidFill>
              <a:srgbClr val="D7471F"/>
            </a:solidFill>
            <a:ln>
              <a:noFill/>
            </a:ln>
          </p:spPr>
          <p:txBody>
            <a:bodyPr anchorCtr="0" anchor="ctr" bIns="65000" lIns="65000" spcFirstLastPara="1" rIns="65000" wrap="square" tIns="65000">
              <a:noAutofit/>
            </a:bodyPr>
            <a:lstStyle/>
            <a:p>
              <a:pPr indent="0" lvl="0" marL="0" marR="0" rtl="0" algn="ctr">
                <a:lnSpc>
                  <a:spcPct val="100000"/>
                </a:lnSpc>
                <a:spcBef>
                  <a:spcPts val="0"/>
                </a:spcBef>
                <a:spcAft>
                  <a:spcPts val="0"/>
                </a:spcAft>
                <a:buClr>
                  <a:srgbClr val="FFFFFF"/>
                </a:buClr>
                <a:buSzPts val="2400"/>
                <a:buFont typeface="Arial"/>
                <a:buNone/>
              </a:pPr>
              <a:r>
                <a:t/>
              </a:r>
              <a:endParaRPr b="1" i="0" sz="2400" u="none" cap="none" strike="noStrike">
                <a:solidFill>
                  <a:srgbClr val="000000"/>
                </a:solidFill>
                <a:latin typeface="Helvetica Neue"/>
                <a:ea typeface="Helvetica Neue"/>
                <a:cs typeface="Helvetica Neue"/>
                <a:sym typeface="Helvetica Neue"/>
              </a:endParaRPr>
            </a:p>
          </p:txBody>
        </p:sp>
        <p:sp>
          <p:nvSpPr>
            <p:cNvPr id="61" name="Google Shape;61;p14"/>
            <p:cNvSpPr/>
            <p:nvPr/>
          </p:nvSpPr>
          <p:spPr>
            <a:xfrm>
              <a:off x="7782400" y="-1"/>
              <a:ext cx="3942401" cy="102401"/>
            </a:xfrm>
            <a:prstGeom prst="rect">
              <a:avLst/>
            </a:prstGeom>
            <a:solidFill>
              <a:srgbClr val="901B6E"/>
            </a:solidFill>
            <a:ln>
              <a:noFill/>
            </a:ln>
          </p:spPr>
          <p:txBody>
            <a:bodyPr anchorCtr="0" anchor="ctr" bIns="65000" lIns="65000" spcFirstLastPara="1" rIns="65000" wrap="square" tIns="65000">
              <a:noAutofit/>
            </a:bodyPr>
            <a:lstStyle/>
            <a:p>
              <a:pPr indent="0" lvl="0" marL="0" marR="0" rtl="0" algn="ctr">
                <a:lnSpc>
                  <a:spcPct val="100000"/>
                </a:lnSpc>
                <a:spcBef>
                  <a:spcPts val="0"/>
                </a:spcBef>
                <a:spcAft>
                  <a:spcPts val="0"/>
                </a:spcAft>
                <a:buClr>
                  <a:srgbClr val="FFFFFF"/>
                </a:buClr>
                <a:buSzPts val="2400"/>
                <a:buFont typeface="Arial"/>
                <a:buNone/>
              </a:pPr>
              <a:r>
                <a:t/>
              </a:r>
              <a:endParaRPr b="1" i="0" sz="2400" u="none" cap="none" strike="noStrike">
                <a:solidFill>
                  <a:srgbClr val="000000"/>
                </a:solidFill>
                <a:latin typeface="Helvetica Neue"/>
                <a:ea typeface="Helvetica Neue"/>
                <a:cs typeface="Helvetica Neue"/>
                <a:sym typeface="Helvetica Neue"/>
              </a:endParaRPr>
            </a:p>
          </p:txBody>
        </p:sp>
      </p:grpSp>
      <p:pic>
        <p:nvPicPr>
          <p:cNvPr descr="Logo_17pt.wmf" id="62" name="Google Shape;62;p14"/>
          <p:cNvPicPr preferRelativeResize="0"/>
          <p:nvPr/>
        </p:nvPicPr>
        <p:blipFill rotWithShape="1">
          <a:blip r:embed="rId2">
            <a:alphaModFix/>
          </a:blip>
          <a:srcRect b="0" l="0" r="0" t="0"/>
          <a:stretch/>
        </p:blipFill>
        <p:spPr>
          <a:xfrm>
            <a:off x="11008500" y="8573622"/>
            <a:ext cx="1492393" cy="869245"/>
          </a:xfrm>
          <a:prstGeom prst="rect">
            <a:avLst/>
          </a:prstGeom>
          <a:noFill/>
          <a:ln>
            <a:noFill/>
          </a:ln>
        </p:spPr>
      </p:pic>
      <p:sp>
        <p:nvSpPr>
          <p:cNvPr id="63" name="Google Shape;63;p14"/>
          <p:cNvSpPr txBox="1"/>
          <p:nvPr>
            <p:ph idx="12" type="sldNum"/>
          </p:nvPr>
        </p:nvSpPr>
        <p:spPr>
          <a:xfrm>
            <a:off x="6311798" y="9251950"/>
            <a:ext cx="368504" cy="381000"/>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b="0" i="0" u="none" cap="none" strike="noStrike">
              <a:solidFill>
                <a:srgbClr val="00000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 Oben">
  <p:cSld name="Titel - Oben 3">
    <p:spTree>
      <p:nvGrpSpPr>
        <p:cNvPr id="64" name="Shape 64"/>
        <p:cNvGrpSpPr/>
        <p:nvPr/>
      </p:nvGrpSpPr>
      <p:grpSpPr>
        <a:xfrm>
          <a:off x="0" y="0"/>
          <a:ext cx="0" cy="0"/>
          <a:chOff x="0" y="0"/>
          <a:chExt cx="0" cy="0"/>
        </a:xfrm>
      </p:grpSpPr>
      <p:sp>
        <p:nvSpPr>
          <p:cNvPr id="65" name="Google Shape;65;p15"/>
          <p:cNvSpPr txBox="1"/>
          <p:nvPr>
            <p:ph type="title"/>
          </p:nvPr>
        </p:nvSpPr>
        <p:spPr>
          <a:xfrm>
            <a:off x="952500" y="444500"/>
            <a:ext cx="11099800" cy="21590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8000"/>
              <a:buFont typeface="Helvetica Neue Light"/>
              <a:buNone/>
              <a:defRPr>
                <a:latin typeface="Helvetica Neue Light"/>
                <a:ea typeface="Helvetica Neue Light"/>
                <a:cs typeface="Helvetica Neue Light"/>
                <a:sym typeface="Helvetica Neue Light"/>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grpSp>
        <p:nvGrpSpPr>
          <p:cNvPr id="66" name="Google Shape;66;p15"/>
          <p:cNvGrpSpPr/>
          <p:nvPr/>
        </p:nvGrpSpPr>
        <p:grpSpPr>
          <a:xfrm>
            <a:off x="1285430" y="-2"/>
            <a:ext cx="11724803" cy="102403"/>
            <a:chOff x="-1" y="-1"/>
            <a:chExt cx="11724802" cy="102401"/>
          </a:xfrm>
        </p:grpSpPr>
        <p:sp>
          <p:nvSpPr>
            <p:cNvPr id="67" name="Google Shape;67;p15"/>
            <p:cNvSpPr/>
            <p:nvPr/>
          </p:nvSpPr>
          <p:spPr>
            <a:xfrm>
              <a:off x="-1" y="-1"/>
              <a:ext cx="3891201" cy="102401"/>
            </a:xfrm>
            <a:prstGeom prst="rect">
              <a:avLst/>
            </a:prstGeom>
            <a:solidFill>
              <a:srgbClr val="AA0F1F"/>
            </a:solidFill>
            <a:ln>
              <a:noFill/>
            </a:ln>
          </p:spPr>
          <p:txBody>
            <a:bodyPr anchorCtr="0" anchor="ctr" bIns="65000" lIns="65000" spcFirstLastPara="1" rIns="65000" wrap="square" tIns="65000">
              <a:noAutofit/>
            </a:bodyPr>
            <a:lstStyle/>
            <a:p>
              <a:pPr indent="0" lvl="0" marL="0" marR="0" rtl="0" algn="ctr">
                <a:lnSpc>
                  <a:spcPct val="100000"/>
                </a:lnSpc>
                <a:spcBef>
                  <a:spcPts val="0"/>
                </a:spcBef>
                <a:spcAft>
                  <a:spcPts val="0"/>
                </a:spcAft>
                <a:buClr>
                  <a:srgbClr val="FFFFFF"/>
                </a:buClr>
                <a:buSzPts val="2400"/>
                <a:buFont typeface="Arial"/>
                <a:buNone/>
              </a:pPr>
              <a:r>
                <a:t/>
              </a:r>
              <a:endParaRPr b="1" i="0" sz="2400" u="none" cap="none" strike="noStrike">
                <a:solidFill>
                  <a:srgbClr val="000000"/>
                </a:solidFill>
                <a:latin typeface="Helvetica Neue"/>
                <a:ea typeface="Helvetica Neue"/>
                <a:cs typeface="Helvetica Neue"/>
                <a:sym typeface="Helvetica Neue"/>
              </a:endParaRPr>
            </a:p>
          </p:txBody>
        </p:sp>
        <p:sp>
          <p:nvSpPr>
            <p:cNvPr id="68" name="Google Shape;68;p15"/>
            <p:cNvSpPr/>
            <p:nvPr/>
          </p:nvSpPr>
          <p:spPr>
            <a:xfrm>
              <a:off x="3891200" y="-1"/>
              <a:ext cx="3891201" cy="102401"/>
            </a:xfrm>
            <a:prstGeom prst="rect">
              <a:avLst/>
            </a:prstGeom>
            <a:solidFill>
              <a:srgbClr val="D7471F"/>
            </a:solidFill>
            <a:ln>
              <a:noFill/>
            </a:ln>
          </p:spPr>
          <p:txBody>
            <a:bodyPr anchorCtr="0" anchor="ctr" bIns="65000" lIns="65000" spcFirstLastPara="1" rIns="65000" wrap="square" tIns="65000">
              <a:noAutofit/>
            </a:bodyPr>
            <a:lstStyle/>
            <a:p>
              <a:pPr indent="0" lvl="0" marL="0" marR="0" rtl="0" algn="ctr">
                <a:lnSpc>
                  <a:spcPct val="100000"/>
                </a:lnSpc>
                <a:spcBef>
                  <a:spcPts val="0"/>
                </a:spcBef>
                <a:spcAft>
                  <a:spcPts val="0"/>
                </a:spcAft>
                <a:buClr>
                  <a:srgbClr val="FFFFFF"/>
                </a:buClr>
                <a:buSzPts val="2400"/>
                <a:buFont typeface="Arial"/>
                <a:buNone/>
              </a:pPr>
              <a:r>
                <a:t/>
              </a:r>
              <a:endParaRPr b="1" i="0" sz="2400" u="none" cap="none" strike="noStrike">
                <a:solidFill>
                  <a:srgbClr val="000000"/>
                </a:solidFill>
                <a:latin typeface="Helvetica Neue"/>
                <a:ea typeface="Helvetica Neue"/>
                <a:cs typeface="Helvetica Neue"/>
                <a:sym typeface="Helvetica Neue"/>
              </a:endParaRPr>
            </a:p>
          </p:txBody>
        </p:sp>
        <p:sp>
          <p:nvSpPr>
            <p:cNvPr id="69" name="Google Shape;69;p15"/>
            <p:cNvSpPr/>
            <p:nvPr/>
          </p:nvSpPr>
          <p:spPr>
            <a:xfrm>
              <a:off x="7782400" y="-1"/>
              <a:ext cx="3942401" cy="102401"/>
            </a:xfrm>
            <a:prstGeom prst="rect">
              <a:avLst/>
            </a:prstGeom>
            <a:solidFill>
              <a:srgbClr val="901B6E"/>
            </a:solidFill>
            <a:ln>
              <a:noFill/>
            </a:ln>
          </p:spPr>
          <p:txBody>
            <a:bodyPr anchorCtr="0" anchor="ctr" bIns="65000" lIns="65000" spcFirstLastPara="1" rIns="65000" wrap="square" tIns="65000">
              <a:noAutofit/>
            </a:bodyPr>
            <a:lstStyle/>
            <a:p>
              <a:pPr indent="0" lvl="0" marL="0" marR="0" rtl="0" algn="ctr">
                <a:lnSpc>
                  <a:spcPct val="100000"/>
                </a:lnSpc>
                <a:spcBef>
                  <a:spcPts val="0"/>
                </a:spcBef>
                <a:spcAft>
                  <a:spcPts val="0"/>
                </a:spcAft>
                <a:buClr>
                  <a:srgbClr val="FFFFFF"/>
                </a:buClr>
                <a:buSzPts val="2400"/>
                <a:buFont typeface="Arial"/>
                <a:buNone/>
              </a:pPr>
              <a:r>
                <a:t/>
              </a:r>
              <a:endParaRPr b="1" i="0" sz="2400" u="none" cap="none" strike="noStrike">
                <a:solidFill>
                  <a:srgbClr val="000000"/>
                </a:solidFill>
                <a:latin typeface="Helvetica Neue"/>
                <a:ea typeface="Helvetica Neue"/>
                <a:cs typeface="Helvetica Neue"/>
                <a:sym typeface="Helvetica Neue"/>
              </a:endParaRPr>
            </a:p>
          </p:txBody>
        </p:sp>
      </p:grpSp>
      <p:sp>
        <p:nvSpPr>
          <p:cNvPr id="70" name="Google Shape;70;p15"/>
          <p:cNvSpPr txBox="1"/>
          <p:nvPr>
            <p:ph idx="12" type="sldNum"/>
          </p:nvPr>
        </p:nvSpPr>
        <p:spPr>
          <a:xfrm>
            <a:off x="6311798" y="9251950"/>
            <a:ext cx="368504" cy="381000"/>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800"/>
              <a:buFont typeface="Helvetica Neue Light"/>
              <a:buNone/>
              <a:defRPr sz="18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b="0" i="0" u="none" cap="none" strike="noStrike">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amp; Untertitel" type="title">
  <p:cSld name="TITLE">
    <p:spTree>
      <p:nvGrpSpPr>
        <p:cNvPr id="11" name="Shape 11"/>
        <p:cNvGrpSpPr/>
        <p:nvPr/>
      </p:nvGrpSpPr>
      <p:grpSpPr>
        <a:xfrm>
          <a:off x="0" y="0"/>
          <a:ext cx="0" cy="0"/>
          <a:chOff x="0" y="0"/>
          <a:chExt cx="0" cy="0"/>
        </a:xfrm>
      </p:grpSpPr>
      <p:sp>
        <p:nvSpPr>
          <p:cNvPr id="12" name="Google Shape;12;p3"/>
          <p:cNvSpPr txBox="1"/>
          <p:nvPr>
            <p:ph type="title"/>
          </p:nvPr>
        </p:nvSpPr>
        <p:spPr>
          <a:xfrm>
            <a:off x="1270000" y="1638300"/>
            <a:ext cx="10464800" cy="33020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3" name="Google Shape;13;p3"/>
          <p:cNvSpPr txBox="1"/>
          <p:nvPr>
            <p:ph idx="1" type="body"/>
          </p:nvPr>
        </p:nvSpPr>
        <p:spPr>
          <a:xfrm>
            <a:off x="1270000" y="5041900"/>
            <a:ext cx="10464800" cy="11303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700"/>
              <a:buFont typeface="Helvetica Neue"/>
              <a:buNone/>
              <a:defRPr sz="3700"/>
            </a:lvl1pPr>
            <a:lvl2pPr indent="-228600" lvl="1" marL="914400" algn="ctr">
              <a:lnSpc>
                <a:spcPct val="100000"/>
              </a:lnSpc>
              <a:spcBef>
                <a:spcPts val="0"/>
              </a:spcBef>
              <a:spcAft>
                <a:spcPts val="0"/>
              </a:spcAft>
              <a:buClr>
                <a:srgbClr val="000000"/>
              </a:buClr>
              <a:buSzPts val="3700"/>
              <a:buFont typeface="Helvetica Neue"/>
              <a:buNone/>
              <a:defRPr sz="3700"/>
            </a:lvl2pPr>
            <a:lvl3pPr indent="-228600" lvl="2" marL="1371600" algn="ctr">
              <a:lnSpc>
                <a:spcPct val="100000"/>
              </a:lnSpc>
              <a:spcBef>
                <a:spcPts val="0"/>
              </a:spcBef>
              <a:spcAft>
                <a:spcPts val="0"/>
              </a:spcAft>
              <a:buClr>
                <a:srgbClr val="000000"/>
              </a:buClr>
              <a:buSzPts val="3700"/>
              <a:buFont typeface="Helvetica Neue"/>
              <a:buNone/>
              <a:defRPr sz="3700"/>
            </a:lvl3pPr>
            <a:lvl4pPr indent="-228600" lvl="3" marL="1828800" algn="ctr">
              <a:lnSpc>
                <a:spcPct val="100000"/>
              </a:lnSpc>
              <a:spcBef>
                <a:spcPts val="0"/>
              </a:spcBef>
              <a:spcAft>
                <a:spcPts val="0"/>
              </a:spcAft>
              <a:buClr>
                <a:srgbClr val="000000"/>
              </a:buClr>
              <a:buSzPts val="3700"/>
              <a:buFont typeface="Helvetica Neue"/>
              <a:buNone/>
              <a:defRPr sz="3700"/>
            </a:lvl4pPr>
            <a:lvl5pPr indent="-228600" lvl="4" marL="2286000" algn="ctr">
              <a:lnSpc>
                <a:spcPct val="100000"/>
              </a:lnSpc>
              <a:spcBef>
                <a:spcPts val="0"/>
              </a:spcBef>
              <a:spcAft>
                <a:spcPts val="0"/>
              </a:spcAft>
              <a:buClr>
                <a:srgbClr val="000000"/>
              </a:buClr>
              <a:buSzPts val="3700"/>
              <a:buFont typeface="Helvetica Neue"/>
              <a:buNone/>
              <a:defRPr sz="3700"/>
            </a:lvl5pPr>
            <a:lvl6pPr indent="-394335" lvl="5" marL="2743200" algn="l">
              <a:lnSpc>
                <a:spcPct val="100000"/>
              </a:lnSpc>
              <a:spcBef>
                <a:spcPts val="4200"/>
              </a:spcBef>
              <a:spcAft>
                <a:spcPts val="0"/>
              </a:spcAft>
              <a:buClr>
                <a:srgbClr val="000000"/>
              </a:buClr>
              <a:buSzPts val="2610"/>
              <a:buChar char="•"/>
              <a:defRPr/>
            </a:lvl6pPr>
            <a:lvl7pPr indent="-394335" lvl="6" marL="3200400" algn="l">
              <a:lnSpc>
                <a:spcPct val="100000"/>
              </a:lnSpc>
              <a:spcBef>
                <a:spcPts val="4200"/>
              </a:spcBef>
              <a:spcAft>
                <a:spcPts val="0"/>
              </a:spcAft>
              <a:buClr>
                <a:srgbClr val="000000"/>
              </a:buClr>
              <a:buSzPts val="2610"/>
              <a:buChar char="•"/>
              <a:defRPr/>
            </a:lvl7pPr>
            <a:lvl8pPr indent="-394334" lvl="7" marL="3657600" algn="l">
              <a:lnSpc>
                <a:spcPct val="100000"/>
              </a:lnSpc>
              <a:spcBef>
                <a:spcPts val="4200"/>
              </a:spcBef>
              <a:spcAft>
                <a:spcPts val="0"/>
              </a:spcAft>
              <a:buClr>
                <a:srgbClr val="000000"/>
              </a:buClr>
              <a:buSzPts val="2610"/>
              <a:buChar char="•"/>
              <a:defRPr/>
            </a:lvl8pPr>
            <a:lvl9pPr indent="-394334" lvl="8" marL="4114800" algn="l">
              <a:lnSpc>
                <a:spcPct val="100000"/>
              </a:lnSpc>
              <a:spcBef>
                <a:spcPts val="4200"/>
              </a:spcBef>
              <a:spcAft>
                <a:spcPts val="0"/>
              </a:spcAft>
              <a:buClr>
                <a:srgbClr val="000000"/>
              </a:buClr>
              <a:buSzPts val="2610"/>
              <a:buChar char="•"/>
              <a:defRPr/>
            </a:lvl9pPr>
          </a:lstStyle>
          <a:p/>
        </p:txBody>
      </p:sp>
      <p:sp>
        <p:nvSpPr>
          <p:cNvPr id="14" name="Google Shape;14;p3"/>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b="0" i="0" sz="1600" u="none" cap="none" strike="noStrike">
              <a:solidFill>
                <a:srgbClr val="000000"/>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to - Horizontal">
  <p:cSld name="Foto - Horizontal">
    <p:spTree>
      <p:nvGrpSpPr>
        <p:cNvPr id="15" name="Shape 15"/>
        <p:cNvGrpSpPr/>
        <p:nvPr/>
      </p:nvGrpSpPr>
      <p:grpSpPr>
        <a:xfrm>
          <a:off x="0" y="0"/>
          <a:ext cx="0" cy="0"/>
          <a:chOff x="0" y="0"/>
          <a:chExt cx="0" cy="0"/>
        </a:xfrm>
      </p:grpSpPr>
      <p:sp>
        <p:nvSpPr>
          <p:cNvPr id="16" name="Google Shape;16;p4"/>
          <p:cNvSpPr/>
          <p:nvPr>
            <p:ph idx="2" type="pic"/>
          </p:nvPr>
        </p:nvSpPr>
        <p:spPr>
          <a:xfrm>
            <a:off x="1622088" y="289099"/>
            <a:ext cx="9753603" cy="6505789"/>
          </a:xfrm>
          <a:prstGeom prst="rect">
            <a:avLst/>
          </a:prstGeom>
          <a:noFill/>
          <a:ln>
            <a:noFill/>
          </a:ln>
        </p:spPr>
      </p:sp>
      <p:sp>
        <p:nvSpPr>
          <p:cNvPr id="17" name="Google Shape;17;p4"/>
          <p:cNvSpPr txBox="1"/>
          <p:nvPr>
            <p:ph type="title"/>
          </p:nvPr>
        </p:nvSpPr>
        <p:spPr>
          <a:xfrm>
            <a:off x="1270000" y="6718300"/>
            <a:ext cx="10464800" cy="14224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8" name="Google Shape;18;p4"/>
          <p:cNvSpPr txBox="1"/>
          <p:nvPr>
            <p:ph idx="1" type="body"/>
          </p:nvPr>
        </p:nvSpPr>
        <p:spPr>
          <a:xfrm>
            <a:off x="1270000" y="8153400"/>
            <a:ext cx="10464800" cy="11303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700"/>
              <a:buFont typeface="Helvetica Neue"/>
              <a:buNone/>
              <a:defRPr sz="3700"/>
            </a:lvl1pPr>
            <a:lvl2pPr indent="-228600" lvl="1" marL="914400" algn="ctr">
              <a:lnSpc>
                <a:spcPct val="100000"/>
              </a:lnSpc>
              <a:spcBef>
                <a:spcPts val="0"/>
              </a:spcBef>
              <a:spcAft>
                <a:spcPts val="0"/>
              </a:spcAft>
              <a:buClr>
                <a:srgbClr val="000000"/>
              </a:buClr>
              <a:buSzPts val="3700"/>
              <a:buFont typeface="Helvetica Neue"/>
              <a:buNone/>
              <a:defRPr sz="3700"/>
            </a:lvl2pPr>
            <a:lvl3pPr indent="-228600" lvl="2" marL="1371600" algn="ctr">
              <a:lnSpc>
                <a:spcPct val="100000"/>
              </a:lnSpc>
              <a:spcBef>
                <a:spcPts val="0"/>
              </a:spcBef>
              <a:spcAft>
                <a:spcPts val="0"/>
              </a:spcAft>
              <a:buClr>
                <a:srgbClr val="000000"/>
              </a:buClr>
              <a:buSzPts val="3700"/>
              <a:buFont typeface="Helvetica Neue"/>
              <a:buNone/>
              <a:defRPr sz="3700"/>
            </a:lvl3pPr>
            <a:lvl4pPr indent="-228600" lvl="3" marL="1828800" algn="ctr">
              <a:lnSpc>
                <a:spcPct val="100000"/>
              </a:lnSpc>
              <a:spcBef>
                <a:spcPts val="0"/>
              </a:spcBef>
              <a:spcAft>
                <a:spcPts val="0"/>
              </a:spcAft>
              <a:buClr>
                <a:srgbClr val="000000"/>
              </a:buClr>
              <a:buSzPts val="3700"/>
              <a:buFont typeface="Helvetica Neue"/>
              <a:buNone/>
              <a:defRPr sz="3700"/>
            </a:lvl4pPr>
            <a:lvl5pPr indent="-228600" lvl="4" marL="2286000" algn="ctr">
              <a:lnSpc>
                <a:spcPct val="100000"/>
              </a:lnSpc>
              <a:spcBef>
                <a:spcPts val="0"/>
              </a:spcBef>
              <a:spcAft>
                <a:spcPts val="0"/>
              </a:spcAft>
              <a:buClr>
                <a:srgbClr val="000000"/>
              </a:buClr>
              <a:buSzPts val="3700"/>
              <a:buFont typeface="Helvetica Neue"/>
              <a:buNone/>
              <a:defRPr sz="3700"/>
            </a:lvl5pPr>
            <a:lvl6pPr indent="-394335" lvl="5" marL="2743200" algn="l">
              <a:lnSpc>
                <a:spcPct val="100000"/>
              </a:lnSpc>
              <a:spcBef>
                <a:spcPts val="4200"/>
              </a:spcBef>
              <a:spcAft>
                <a:spcPts val="0"/>
              </a:spcAft>
              <a:buClr>
                <a:srgbClr val="000000"/>
              </a:buClr>
              <a:buSzPts val="2610"/>
              <a:buChar char="•"/>
              <a:defRPr/>
            </a:lvl6pPr>
            <a:lvl7pPr indent="-394335" lvl="6" marL="3200400" algn="l">
              <a:lnSpc>
                <a:spcPct val="100000"/>
              </a:lnSpc>
              <a:spcBef>
                <a:spcPts val="4200"/>
              </a:spcBef>
              <a:spcAft>
                <a:spcPts val="0"/>
              </a:spcAft>
              <a:buClr>
                <a:srgbClr val="000000"/>
              </a:buClr>
              <a:buSzPts val="2610"/>
              <a:buChar char="•"/>
              <a:defRPr/>
            </a:lvl7pPr>
            <a:lvl8pPr indent="-394334" lvl="7" marL="3657600" algn="l">
              <a:lnSpc>
                <a:spcPct val="100000"/>
              </a:lnSpc>
              <a:spcBef>
                <a:spcPts val="4200"/>
              </a:spcBef>
              <a:spcAft>
                <a:spcPts val="0"/>
              </a:spcAft>
              <a:buClr>
                <a:srgbClr val="000000"/>
              </a:buClr>
              <a:buSzPts val="2610"/>
              <a:buChar char="•"/>
              <a:defRPr/>
            </a:lvl8pPr>
            <a:lvl9pPr indent="-394334" lvl="8" marL="4114800" algn="l">
              <a:lnSpc>
                <a:spcPct val="100000"/>
              </a:lnSpc>
              <a:spcBef>
                <a:spcPts val="4200"/>
              </a:spcBef>
              <a:spcAft>
                <a:spcPts val="0"/>
              </a:spcAft>
              <a:buClr>
                <a:srgbClr val="000000"/>
              </a:buClr>
              <a:buSzPts val="2610"/>
              <a:buChar char="•"/>
              <a:defRPr/>
            </a:lvl9pPr>
          </a:lstStyle>
          <a:p/>
        </p:txBody>
      </p:sp>
      <p:sp>
        <p:nvSpPr>
          <p:cNvPr id="19" name="Google Shape;19;p4"/>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 Mitte">
  <p:cSld name="Titel - Mitte">
    <p:spTree>
      <p:nvGrpSpPr>
        <p:cNvPr id="20" name="Shape 20"/>
        <p:cNvGrpSpPr/>
        <p:nvPr/>
      </p:nvGrpSpPr>
      <p:grpSpPr>
        <a:xfrm>
          <a:off x="0" y="0"/>
          <a:ext cx="0" cy="0"/>
          <a:chOff x="0" y="0"/>
          <a:chExt cx="0" cy="0"/>
        </a:xfrm>
      </p:grpSpPr>
      <p:sp>
        <p:nvSpPr>
          <p:cNvPr id="21" name="Google Shape;21;p5"/>
          <p:cNvSpPr txBox="1"/>
          <p:nvPr>
            <p:ph type="title"/>
          </p:nvPr>
        </p:nvSpPr>
        <p:spPr>
          <a:xfrm>
            <a:off x="1270000" y="3225800"/>
            <a:ext cx="10464800" cy="33020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22" name="Google Shape;22;p5"/>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to - Vertikal">
  <p:cSld name="Foto - Vertikal">
    <p:spTree>
      <p:nvGrpSpPr>
        <p:cNvPr id="23" name="Shape 23"/>
        <p:cNvGrpSpPr/>
        <p:nvPr/>
      </p:nvGrpSpPr>
      <p:grpSpPr>
        <a:xfrm>
          <a:off x="0" y="0"/>
          <a:ext cx="0" cy="0"/>
          <a:chOff x="0" y="0"/>
          <a:chExt cx="0" cy="0"/>
        </a:xfrm>
      </p:grpSpPr>
      <p:sp>
        <p:nvSpPr>
          <p:cNvPr id="24" name="Google Shape;24;p6"/>
          <p:cNvSpPr/>
          <p:nvPr>
            <p:ph idx="2" type="pic"/>
          </p:nvPr>
        </p:nvSpPr>
        <p:spPr>
          <a:xfrm>
            <a:off x="2263775" y="613833"/>
            <a:ext cx="12401550" cy="8267701"/>
          </a:xfrm>
          <a:prstGeom prst="rect">
            <a:avLst/>
          </a:prstGeom>
          <a:noFill/>
          <a:ln>
            <a:noFill/>
          </a:ln>
        </p:spPr>
      </p:sp>
      <p:sp>
        <p:nvSpPr>
          <p:cNvPr id="25" name="Google Shape;25;p6"/>
          <p:cNvSpPr txBox="1"/>
          <p:nvPr>
            <p:ph type="title"/>
          </p:nvPr>
        </p:nvSpPr>
        <p:spPr>
          <a:xfrm>
            <a:off x="952500" y="635000"/>
            <a:ext cx="5334000" cy="39878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6000"/>
              <a:buFont typeface="Helvetica Neue"/>
              <a:buNone/>
              <a:defRPr sz="6000"/>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26" name="Google Shape;26;p6"/>
          <p:cNvSpPr txBox="1"/>
          <p:nvPr>
            <p:ph idx="1" type="body"/>
          </p:nvPr>
        </p:nvSpPr>
        <p:spPr>
          <a:xfrm>
            <a:off x="952500" y="4724400"/>
            <a:ext cx="5334000" cy="41148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700"/>
              <a:buFont typeface="Helvetica Neue"/>
              <a:buNone/>
              <a:defRPr sz="3700"/>
            </a:lvl1pPr>
            <a:lvl2pPr indent="-228600" lvl="1" marL="914400" algn="ctr">
              <a:lnSpc>
                <a:spcPct val="100000"/>
              </a:lnSpc>
              <a:spcBef>
                <a:spcPts val="0"/>
              </a:spcBef>
              <a:spcAft>
                <a:spcPts val="0"/>
              </a:spcAft>
              <a:buClr>
                <a:srgbClr val="000000"/>
              </a:buClr>
              <a:buSzPts val="3700"/>
              <a:buFont typeface="Helvetica Neue"/>
              <a:buNone/>
              <a:defRPr sz="3700"/>
            </a:lvl2pPr>
            <a:lvl3pPr indent="-228600" lvl="2" marL="1371600" algn="ctr">
              <a:lnSpc>
                <a:spcPct val="100000"/>
              </a:lnSpc>
              <a:spcBef>
                <a:spcPts val="0"/>
              </a:spcBef>
              <a:spcAft>
                <a:spcPts val="0"/>
              </a:spcAft>
              <a:buClr>
                <a:srgbClr val="000000"/>
              </a:buClr>
              <a:buSzPts val="3700"/>
              <a:buFont typeface="Helvetica Neue"/>
              <a:buNone/>
              <a:defRPr sz="3700"/>
            </a:lvl3pPr>
            <a:lvl4pPr indent="-228600" lvl="3" marL="1828800" algn="ctr">
              <a:lnSpc>
                <a:spcPct val="100000"/>
              </a:lnSpc>
              <a:spcBef>
                <a:spcPts val="0"/>
              </a:spcBef>
              <a:spcAft>
                <a:spcPts val="0"/>
              </a:spcAft>
              <a:buClr>
                <a:srgbClr val="000000"/>
              </a:buClr>
              <a:buSzPts val="3700"/>
              <a:buFont typeface="Helvetica Neue"/>
              <a:buNone/>
              <a:defRPr sz="3700"/>
            </a:lvl4pPr>
            <a:lvl5pPr indent="-228600" lvl="4" marL="2286000" algn="ctr">
              <a:lnSpc>
                <a:spcPct val="100000"/>
              </a:lnSpc>
              <a:spcBef>
                <a:spcPts val="0"/>
              </a:spcBef>
              <a:spcAft>
                <a:spcPts val="0"/>
              </a:spcAft>
              <a:buClr>
                <a:srgbClr val="000000"/>
              </a:buClr>
              <a:buSzPts val="3700"/>
              <a:buFont typeface="Helvetica Neue"/>
              <a:buNone/>
              <a:defRPr sz="3700"/>
            </a:lvl5pPr>
            <a:lvl6pPr indent="-394335" lvl="5" marL="2743200" algn="l">
              <a:lnSpc>
                <a:spcPct val="100000"/>
              </a:lnSpc>
              <a:spcBef>
                <a:spcPts val="4200"/>
              </a:spcBef>
              <a:spcAft>
                <a:spcPts val="0"/>
              </a:spcAft>
              <a:buClr>
                <a:srgbClr val="000000"/>
              </a:buClr>
              <a:buSzPts val="2610"/>
              <a:buChar char="•"/>
              <a:defRPr/>
            </a:lvl6pPr>
            <a:lvl7pPr indent="-394335" lvl="6" marL="3200400" algn="l">
              <a:lnSpc>
                <a:spcPct val="100000"/>
              </a:lnSpc>
              <a:spcBef>
                <a:spcPts val="4200"/>
              </a:spcBef>
              <a:spcAft>
                <a:spcPts val="0"/>
              </a:spcAft>
              <a:buClr>
                <a:srgbClr val="000000"/>
              </a:buClr>
              <a:buSzPts val="2610"/>
              <a:buChar char="•"/>
              <a:defRPr/>
            </a:lvl7pPr>
            <a:lvl8pPr indent="-394334" lvl="7" marL="3657600" algn="l">
              <a:lnSpc>
                <a:spcPct val="100000"/>
              </a:lnSpc>
              <a:spcBef>
                <a:spcPts val="4200"/>
              </a:spcBef>
              <a:spcAft>
                <a:spcPts val="0"/>
              </a:spcAft>
              <a:buClr>
                <a:srgbClr val="000000"/>
              </a:buClr>
              <a:buSzPts val="2610"/>
              <a:buChar char="•"/>
              <a:defRPr/>
            </a:lvl8pPr>
            <a:lvl9pPr indent="-394334" lvl="8" marL="4114800" algn="l">
              <a:lnSpc>
                <a:spcPct val="100000"/>
              </a:lnSpc>
              <a:spcBef>
                <a:spcPts val="4200"/>
              </a:spcBef>
              <a:spcAft>
                <a:spcPts val="0"/>
              </a:spcAft>
              <a:buClr>
                <a:srgbClr val="000000"/>
              </a:buClr>
              <a:buSzPts val="2610"/>
              <a:buChar char="•"/>
              <a:defRPr/>
            </a:lvl9pPr>
          </a:lstStyle>
          <a:p/>
        </p:txBody>
      </p:sp>
      <p:sp>
        <p:nvSpPr>
          <p:cNvPr id="27" name="Google Shape;27;p6"/>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 Oben">
  <p:cSld name="Titel - Oben">
    <p:spTree>
      <p:nvGrpSpPr>
        <p:cNvPr id="28" name="Shape 28"/>
        <p:cNvGrpSpPr/>
        <p:nvPr/>
      </p:nvGrpSpPr>
      <p:grpSpPr>
        <a:xfrm>
          <a:off x="0" y="0"/>
          <a:ext cx="0" cy="0"/>
          <a:chOff x="0" y="0"/>
          <a:chExt cx="0" cy="0"/>
        </a:xfrm>
      </p:grpSpPr>
      <p:sp>
        <p:nvSpPr>
          <p:cNvPr id="29" name="Google Shape;29;p7"/>
          <p:cNvSpPr txBox="1"/>
          <p:nvPr>
            <p:ph type="title"/>
          </p:nvPr>
        </p:nvSpPr>
        <p:spPr>
          <a:xfrm>
            <a:off x="952500" y="254000"/>
            <a:ext cx="11099800" cy="21590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30" name="Google Shape;30;p7"/>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amp; Aufzählung">
  <p:cSld name="Titel &amp; Aufzählung">
    <p:spTree>
      <p:nvGrpSpPr>
        <p:cNvPr id="31" name="Shape 31"/>
        <p:cNvGrpSpPr/>
        <p:nvPr/>
      </p:nvGrpSpPr>
      <p:grpSpPr>
        <a:xfrm>
          <a:off x="0" y="0"/>
          <a:ext cx="0" cy="0"/>
          <a:chOff x="0" y="0"/>
          <a:chExt cx="0" cy="0"/>
        </a:xfrm>
      </p:grpSpPr>
      <p:sp>
        <p:nvSpPr>
          <p:cNvPr id="32" name="Google Shape;32;p8"/>
          <p:cNvSpPr txBox="1"/>
          <p:nvPr>
            <p:ph type="title"/>
          </p:nvPr>
        </p:nvSpPr>
        <p:spPr>
          <a:xfrm>
            <a:off x="952500" y="254000"/>
            <a:ext cx="11099800" cy="21590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33" name="Google Shape;33;p8"/>
          <p:cNvSpPr txBox="1"/>
          <p:nvPr>
            <p:ph idx="1" type="body"/>
          </p:nvPr>
        </p:nvSpPr>
        <p:spPr>
          <a:xfrm>
            <a:off x="952500" y="2590800"/>
            <a:ext cx="11099800" cy="6286500"/>
          </a:xfrm>
          <a:prstGeom prst="rect">
            <a:avLst/>
          </a:prstGeom>
          <a:noFill/>
          <a:ln>
            <a:noFill/>
          </a:ln>
        </p:spPr>
        <p:txBody>
          <a:bodyPr anchorCtr="0" anchor="ctr" bIns="50800" lIns="50800" spcFirstLastPara="1" rIns="50800" wrap="square" tIns="50800">
            <a:normAutofit/>
          </a:bodyPr>
          <a:lstStyle>
            <a:lvl1pPr indent="-394335" lvl="0" marL="457200" algn="l">
              <a:lnSpc>
                <a:spcPct val="100000"/>
              </a:lnSpc>
              <a:spcBef>
                <a:spcPts val="4200"/>
              </a:spcBef>
              <a:spcAft>
                <a:spcPts val="0"/>
              </a:spcAft>
              <a:buClr>
                <a:srgbClr val="000000"/>
              </a:buClr>
              <a:buSzPts val="2610"/>
              <a:buChar char="•"/>
              <a:defRPr/>
            </a:lvl1pPr>
            <a:lvl2pPr indent="-394335" lvl="1" marL="914400" algn="l">
              <a:lnSpc>
                <a:spcPct val="100000"/>
              </a:lnSpc>
              <a:spcBef>
                <a:spcPts val="4200"/>
              </a:spcBef>
              <a:spcAft>
                <a:spcPts val="0"/>
              </a:spcAft>
              <a:buClr>
                <a:srgbClr val="000000"/>
              </a:buClr>
              <a:buSzPts val="2610"/>
              <a:buChar char="•"/>
              <a:defRPr/>
            </a:lvl2pPr>
            <a:lvl3pPr indent="-394335" lvl="2" marL="1371600" algn="l">
              <a:lnSpc>
                <a:spcPct val="100000"/>
              </a:lnSpc>
              <a:spcBef>
                <a:spcPts val="4200"/>
              </a:spcBef>
              <a:spcAft>
                <a:spcPts val="0"/>
              </a:spcAft>
              <a:buClr>
                <a:srgbClr val="000000"/>
              </a:buClr>
              <a:buSzPts val="2610"/>
              <a:buChar char="•"/>
              <a:defRPr/>
            </a:lvl3pPr>
            <a:lvl4pPr indent="-394335" lvl="3" marL="1828800" algn="l">
              <a:lnSpc>
                <a:spcPct val="100000"/>
              </a:lnSpc>
              <a:spcBef>
                <a:spcPts val="4200"/>
              </a:spcBef>
              <a:spcAft>
                <a:spcPts val="0"/>
              </a:spcAft>
              <a:buClr>
                <a:srgbClr val="000000"/>
              </a:buClr>
              <a:buSzPts val="2610"/>
              <a:buChar char="•"/>
              <a:defRPr/>
            </a:lvl4pPr>
            <a:lvl5pPr indent="-394335" lvl="4" marL="2286000" algn="l">
              <a:lnSpc>
                <a:spcPct val="100000"/>
              </a:lnSpc>
              <a:spcBef>
                <a:spcPts val="4200"/>
              </a:spcBef>
              <a:spcAft>
                <a:spcPts val="0"/>
              </a:spcAft>
              <a:buClr>
                <a:srgbClr val="000000"/>
              </a:buClr>
              <a:buSzPts val="2610"/>
              <a:buChar char="•"/>
              <a:defRPr/>
            </a:lvl5pPr>
            <a:lvl6pPr indent="-394335" lvl="5" marL="2743200" algn="l">
              <a:lnSpc>
                <a:spcPct val="100000"/>
              </a:lnSpc>
              <a:spcBef>
                <a:spcPts val="4200"/>
              </a:spcBef>
              <a:spcAft>
                <a:spcPts val="0"/>
              </a:spcAft>
              <a:buClr>
                <a:srgbClr val="000000"/>
              </a:buClr>
              <a:buSzPts val="2610"/>
              <a:buChar char="•"/>
              <a:defRPr/>
            </a:lvl6pPr>
            <a:lvl7pPr indent="-394335" lvl="6" marL="3200400" algn="l">
              <a:lnSpc>
                <a:spcPct val="100000"/>
              </a:lnSpc>
              <a:spcBef>
                <a:spcPts val="4200"/>
              </a:spcBef>
              <a:spcAft>
                <a:spcPts val="0"/>
              </a:spcAft>
              <a:buClr>
                <a:srgbClr val="000000"/>
              </a:buClr>
              <a:buSzPts val="2610"/>
              <a:buChar char="•"/>
              <a:defRPr/>
            </a:lvl7pPr>
            <a:lvl8pPr indent="-394334" lvl="7" marL="3657600" algn="l">
              <a:lnSpc>
                <a:spcPct val="100000"/>
              </a:lnSpc>
              <a:spcBef>
                <a:spcPts val="4200"/>
              </a:spcBef>
              <a:spcAft>
                <a:spcPts val="0"/>
              </a:spcAft>
              <a:buClr>
                <a:srgbClr val="000000"/>
              </a:buClr>
              <a:buSzPts val="2610"/>
              <a:buChar char="•"/>
              <a:defRPr/>
            </a:lvl8pPr>
            <a:lvl9pPr indent="-394334" lvl="8" marL="4114800" algn="l">
              <a:lnSpc>
                <a:spcPct val="100000"/>
              </a:lnSpc>
              <a:spcBef>
                <a:spcPts val="4200"/>
              </a:spcBef>
              <a:spcAft>
                <a:spcPts val="0"/>
              </a:spcAft>
              <a:buClr>
                <a:srgbClr val="000000"/>
              </a:buClr>
              <a:buSzPts val="2610"/>
              <a:buChar char="•"/>
              <a:defRPr/>
            </a:lvl9pPr>
          </a:lstStyle>
          <a:p/>
        </p:txBody>
      </p:sp>
      <p:sp>
        <p:nvSpPr>
          <p:cNvPr id="34" name="Google Shape;34;p8"/>
          <p:cNvSpPr/>
          <p:nvPr/>
        </p:nvSpPr>
        <p:spPr>
          <a:xfrm>
            <a:off x="-87859" y="-876298"/>
            <a:ext cx="11651941" cy="1072156"/>
          </a:xfrm>
          <a:prstGeom prst="rect">
            <a:avLst/>
          </a:prstGeom>
          <a:solidFill>
            <a:srgbClr val="004C7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Helvetica Neue"/>
              <a:buNone/>
            </a:pPr>
            <a:r>
              <a:t/>
            </a:r>
            <a:endParaRPr b="1" i="0" sz="2400" u="none" cap="none" strike="noStrike">
              <a:solidFill>
                <a:srgbClr val="000000"/>
              </a:solidFill>
              <a:latin typeface="Helvetica Neue"/>
              <a:ea typeface="Helvetica Neue"/>
              <a:cs typeface="Helvetica Neue"/>
              <a:sym typeface="Helvetica Neue"/>
            </a:endParaRPr>
          </a:p>
        </p:txBody>
      </p:sp>
      <p:sp>
        <p:nvSpPr>
          <p:cNvPr id="35" name="Google Shape;35;p8"/>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Aufzählung &amp; Foto">
  <p:cSld name="Titel, Aufzählung &amp; Foto">
    <p:spTree>
      <p:nvGrpSpPr>
        <p:cNvPr id="36" name="Shape 36"/>
        <p:cNvGrpSpPr/>
        <p:nvPr/>
      </p:nvGrpSpPr>
      <p:grpSpPr>
        <a:xfrm>
          <a:off x="0" y="0"/>
          <a:ext cx="0" cy="0"/>
          <a:chOff x="0" y="0"/>
          <a:chExt cx="0" cy="0"/>
        </a:xfrm>
      </p:grpSpPr>
      <p:sp>
        <p:nvSpPr>
          <p:cNvPr id="37" name="Google Shape;37;p9"/>
          <p:cNvSpPr/>
          <p:nvPr>
            <p:ph idx="2" type="pic"/>
          </p:nvPr>
        </p:nvSpPr>
        <p:spPr>
          <a:xfrm>
            <a:off x="4086225" y="2586566"/>
            <a:ext cx="9429750" cy="6286501"/>
          </a:xfrm>
          <a:prstGeom prst="rect">
            <a:avLst/>
          </a:prstGeom>
          <a:noFill/>
          <a:ln>
            <a:noFill/>
          </a:ln>
        </p:spPr>
      </p:sp>
      <p:sp>
        <p:nvSpPr>
          <p:cNvPr id="38" name="Google Shape;38;p9"/>
          <p:cNvSpPr txBox="1"/>
          <p:nvPr>
            <p:ph type="title"/>
          </p:nvPr>
        </p:nvSpPr>
        <p:spPr>
          <a:xfrm>
            <a:off x="952500" y="254000"/>
            <a:ext cx="11099800" cy="21590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39" name="Google Shape;39;p9"/>
          <p:cNvSpPr txBox="1"/>
          <p:nvPr>
            <p:ph idx="1" type="body"/>
          </p:nvPr>
        </p:nvSpPr>
        <p:spPr>
          <a:xfrm>
            <a:off x="952500" y="2590800"/>
            <a:ext cx="5334000" cy="6286500"/>
          </a:xfrm>
          <a:prstGeom prst="rect">
            <a:avLst/>
          </a:prstGeom>
          <a:noFill/>
          <a:ln>
            <a:noFill/>
          </a:ln>
        </p:spPr>
        <p:txBody>
          <a:bodyPr anchorCtr="0" anchor="ctr" bIns="50800" lIns="50800" spcFirstLastPara="1" rIns="50800" wrap="square" tIns="50800">
            <a:normAutofit/>
          </a:bodyPr>
          <a:lstStyle>
            <a:lvl1pPr indent="-486410" lvl="0" marL="457200" algn="l">
              <a:lnSpc>
                <a:spcPct val="100000"/>
              </a:lnSpc>
              <a:spcBef>
                <a:spcPts val="3200"/>
              </a:spcBef>
              <a:spcAft>
                <a:spcPts val="0"/>
              </a:spcAft>
              <a:buClr>
                <a:srgbClr val="000000"/>
              </a:buClr>
              <a:buSzPts val="4060"/>
              <a:buFont typeface="Helvetica Neue"/>
              <a:buChar char="•"/>
              <a:defRPr sz="2800"/>
            </a:lvl1pPr>
            <a:lvl2pPr indent="-486410" lvl="1" marL="914400" algn="l">
              <a:lnSpc>
                <a:spcPct val="100000"/>
              </a:lnSpc>
              <a:spcBef>
                <a:spcPts val="3200"/>
              </a:spcBef>
              <a:spcAft>
                <a:spcPts val="0"/>
              </a:spcAft>
              <a:buClr>
                <a:srgbClr val="000000"/>
              </a:buClr>
              <a:buSzPts val="4060"/>
              <a:buFont typeface="Helvetica Neue"/>
              <a:buChar char="•"/>
              <a:defRPr sz="2800"/>
            </a:lvl2pPr>
            <a:lvl3pPr indent="-486410" lvl="2" marL="1371600" algn="l">
              <a:lnSpc>
                <a:spcPct val="100000"/>
              </a:lnSpc>
              <a:spcBef>
                <a:spcPts val="3200"/>
              </a:spcBef>
              <a:spcAft>
                <a:spcPts val="0"/>
              </a:spcAft>
              <a:buClr>
                <a:srgbClr val="000000"/>
              </a:buClr>
              <a:buSzPts val="4060"/>
              <a:buFont typeface="Helvetica Neue"/>
              <a:buChar char="•"/>
              <a:defRPr sz="2800"/>
            </a:lvl3pPr>
            <a:lvl4pPr indent="-486410" lvl="3" marL="1828800" algn="l">
              <a:lnSpc>
                <a:spcPct val="100000"/>
              </a:lnSpc>
              <a:spcBef>
                <a:spcPts val="3200"/>
              </a:spcBef>
              <a:spcAft>
                <a:spcPts val="0"/>
              </a:spcAft>
              <a:buClr>
                <a:srgbClr val="000000"/>
              </a:buClr>
              <a:buSzPts val="4060"/>
              <a:buFont typeface="Helvetica Neue"/>
              <a:buChar char="•"/>
              <a:defRPr sz="2800"/>
            </a:lvl4pPr>
            <a:lvl5pPr indent="-486410" lvl="4" marL="2286000" algn="l">
              <a:lnSpc>
                <a:spcPct val="100000"/>
              </a:lnSpc>
              <a:spcBef>
                <a:spcPts val="3200"/>
              </a:spcBef>
              <a:spcAft>
                <a:spcPts val="0"/>
              </a:spcAft>
              <a:buClr>
                <a:srgbClr val="000000"/>
              </a:buClr>
              <a:buSzPts val="4060"/>
              <a:buFont typeface="Helvetica Neue"/>
              <a:buChar char="•"/>
              <a:defRPr sz="2800"/>
            </a:lvl5pPr>
            <a:lvl6pPr indent="-394335" lvl="5" marL="2743200" algn="l">
              <a:lnSpc>
                <a:spcPct val="100000"/>
              </a:lnSpc>
              <a:spcBef>
                <a:spcPts val="4200"/>
              </a:spcBef>
              <a:spcAft>
                <a:spcPts val="0"/>
              </a:spcAft>
              <a:buClr>
                <a:srgbClr val="000000"/>
              </a:buClr>
              <a:buSzPts val="2610"/>
              <a:buChar char="•"/>
              <a:defRPr/>
            </a:lvl6pPr>
            <a:lvl7pPr indent="-394335" lvl="6" marL="3200400" algn="l">
              <a:lnSpc>
                <a:spcPct val="100000"/>
              </a:lnSpc>
              <a:spcBef>
                <a:spcPts val="4200"/>
              </a:spcBef>
              <a:spcAft>
                <a:spcPts val="0"/>
              </a:spcAft>
              <a:buClr>
                <a:srgbClr val="000000"/>
              </a:buClr>
              <a:buSzPts val="2610"/>
              <a:buChar char="•"/>
              <a:defRPr/>
            </a:lvl7pPr>
            <a:lvl8pPr indent="-394334" lvl="7" marL="3657600" algn="l">
              <a:lnSpc>
                <a:spcPct val="100000"/>
              </a:lnSpc>
              <a:spcBef>
                <a:spcPts val="4200"/>
              </a:spcBef>
              <a:spcAft>
                <a:spcPts val="0"/>
              </a:spcAft>
              <a:buClr>
                <a:srgbClr val="000000"/>
              </a:buClr>
              <a:buSzPts val="2610"/>
              <a:buChar char="•"/>
              <a:defRPr/>
            </a:lvl8pPr>
            <a:lvl9pPr indent="-394334" lvl="8" marL="4114800" algn="l">
              <a:lnSpc>
                <a:spcPct val="100000"/>
              </a:lnSpc>
              <a:spcBef>
                <a:spcPts val="4200"/>
              </a:spcBef>
              <a:spcAft>
                <a:spcPts val="0"/>
              </a:spcAft>
              <a:buClr>
                <a:srgbClr val="000000"/>
              </a:buClr>
              <a:buSzPts val="2610"/>
              <a:buChar char="•"/>
              <a:defRPr/>
            </a:lvl9pPr>
          </a:lstStyle>
          <a:p/>
        </p:txBody>
      </p:sp>
      <p:sp>
        <p:nvSpPr>
          <p:cNvPr id="40" name="Google Shape;40;p9"/>
          <p:cNvSpPr txBox="1"/>
          <p:nvPr>
            <p:ph idx="12" type="sldNum"/>
          </p:nvPr>
        </p:nvSpPr>
        <p:spPr>
          <a:xfrm>
            <a:off x="6328884" y="9296400"/>
            <a:ext cx="340259" cy="342900"/>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b="0" i="0" sz="1600" u="none" cap="none" strike="noStrike">
              <a:solidFill>
                <a:srgbClr val="000000"/>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nkte">
  <p:cSld name="Punkte">
    <p:spTree>
      <p:nvGrpSpPr>
        <p:cNvPr id="41" name="Shape 41"/>
        <p:cNvGrpSpPr/>
        <p:nvPr/>
      </p:nvGrpSpPr>
      <p:grpSpPr>
        <a:xfrm>
          <a:off x="0" y="0"/>
          <a:ext cx="0" cy="0"/>
          <a:chOff x="0" y="0"/>
          <a:chExt cx="0" cy="0"/>
        </a:xfrm>
      </p:grpSpPr>
      <p:sp>
        <p:nvSpPr>
          <p:cNvPr id="42" name="Google Shape;42;p10"/>
          <p:cNvSpPr txBox="1"/>
          <p:nvPr>
            <p:ph idx="1" type="body"/>
          </p:nvPr>
        </p:nvSpPr>
        <p:spPr>
          <a:xfrm>
            <a:off x="952500" y="1270000"/>
            <a:ext cx="11099800" cy="7213600"/>
          </a:xfrm>
          <a:prstGeom prst="rect">
            <a:avLst/>
          </a:prstGeom>
          <a:noFill/>
          <a:ln>
            <a:noFill/>
          </a:ln>
        </p:spPr>
        <p:txBody>
          <a:bodyPr anchorCtr="0" anchor="ctr" bIns="50800" lIns="50800" spcFirstLastPara="1" rIns="50800" wrap="square" tIns="50800">
            <a:normAutofit/>
          </a:bodyPr>
          <a:lstStyle>
            <a:lvl1pPr indent="-394335" lvl="0" marL="457200" algn="l">
              <a:lnSpc>
                <a:spcPct val="100000"/>
              </a:lnSpc>
              <a:spcBef>
                <a:spcPts val="4200"/>
              </a:spcBef>
              <a:spcAft>
                <a:spcPts val="0"/>
              </a:spcAft>
              <a:buClr>
                <a:srgbClr val="000000"/>
              </a:buClr>
              <a:buSzPts val="2610"/>
              <a:buChar char="•"/>
              <a:defRPr/>
            </a:lvl1pPr>
            <a:lvl2pPr indent="-394335" lvl="1" marL="914400" algn="l">
              <a:lnSpc>
                <a:spcPct val="100000"/>
              </a:lnSpc>
              <a:spcBef>
                <a:spcPts val="4200"/>
              </a:spcBef>
              <a:spcAft>
                <a:spcPts val="0"/>
              </a:spcAft>
              <a:buClr>
                <a:srgbClr val="000000"/>
              </a:buClr>
              <a:buSzPts val="2610"/>
              <a:buChar char="•"/>
              <a:defRPr/>
            </a:lvl2pPr>
            <a:lvl3pPr indent="-394335" lvl="2" marL="1371600" algn="l">
              <a:lnSpc>
                <a:spcPct val="100000"/>
              </a:lnSpc>
              <a:spcBef>
                <a:spcPts val="4200"/>
              </a:spcBef>
              <a:spcAft>
                <a:spcPts val="0"/>
              </a:spcAft>
              <a:buClr>
                <a:srgbClr val="000000"/>
              </a:buClr>
              <a:buSzPts val="2610"/>
              <a:buChar char="•"/>
              <a:defRPr/>
            </a:lvl3pPr>
            <a:lvl4pPr indent="-394335" lvl="3" marL="1828800" algn="l">
              <a:lnSpc>
                <a:spcPct val="100000"/>
              </a:lnSpc>
              <a:spcBef>
                <a:spcPts val="4200"/>
              </a:spcBef>
              <a:spcAft>
                <a:spcPts val="0"/>
              </a:spcAft>
              <a:buClr>
                <a:srgbClr val="000000"/>
              </a:buClr>
              <a:buSzPts val="2610"/>
              <a:buChar char="•"/>
              <a:defRPr/>
            </a:lvl4pPr>
            <a:lvl5pPr indent="-394335" lvl="4" marL="2286000" algn="l">
              <a:lnSpc>
                <a:spcPct val="100000"/>
              </a:lnSpc>
              <a:spcBef>
                <a:spcPts val="4200"/>
              </a:spcBef>
              <a:spcAft>
                <a:spcPts val="0"/>
              </a:spcAft>
              <a:buClr>
                <a:srgbClr val="000000"/>
              </a:buClr>
              <a:buSzPts val="2610"/>
              <a:buChar char="•"/>
              <a:defRPr/>
            </a:lvl5pPr>
            <a:lvl6pPr indent="-394335" lvl="5" marL="2743200" algn="l">
              <a:lnSpc>
                <a:spcPct val="100000"/>
              </a:lnSpc>
              <a:spcBef>
                <a:spcPts val="4200"/>
              </a:spcBef>
              <a:spcAft>
                <a:spcPts val="0"/>
              </a:spcAft>
              <a:buClr>
                <a:srgbClr val="000000"/>
              </a:buClr>
              <a:buSzPts val="2610"/>
              <a:buChar char="•"/>
              <a:defRPr/>
            </a:lvl6pPr>
            <a:lvl7pPr indent="-394335" lvl="6" marL="3200400" algn="l">
              <a:lnSpc>
                <a:spcPct val="100000"/>
              </a:lnSpc>
              <a:spcBef>
                <a:spcPts val="4200"/>
              </a:spcBef>
              <a:spcAft>
                <a:spcPts val="0"/>
              </a:spcAft>
              <a:buClr>
                <a:srgbClr val="000000"/>
              </a:buClr>
              <a:buSzPts val="2610"/>
              <a:buChar char="•"/>
              <a:defRPr/>
            </a:lvl7pPr>
            <a:lvl8pPr indent="-394334" lvl="7" marL="3657600" algn="l">
              <a:lnSpc>
                <a:spcPct val="100000"/>
              </a:lnSpc>
              <a:spcBef>
                <a:spcPts val="4200"/>
              </a:spcBef>
              <a:spcAft>
                <a:spcPts val="0"/>
              </a:spcAft>
              <a:buClr>
                <a:srgbClr val="000000"/>
              </a:buClr>
              <a:buSzPts val="2610"/>
              <a:buChar char="•"/>
              <a:defRPr/>
            </a:lvl8pPr>
            <a:lvl9pPr indent="-394334" lvl="8" marL="4114800" algn="l">
              <a:lnSpc>
                <a:spcPct val="100000"/>
              </a:lnSpc>
              <a:spcBef>
                <a:spcPts val="4200"/>
              </a:spcBef>
              <a:spcAft>
                <a:spcPts val="0"/>
              </a:spcAft>
              <a:buClr>
                <a:srgbClr val="000000"/>
              </a:buClr>
              <a:buSzPts val="2610"/>
              <a:buChar char="•"/>
              <a:defRPr/>
            </a:lvl9pPr>
          </a:lstStyle>
          <a:p/>
        </p:txBody>
      </p:sp>
      <p:sp>
        <p:nvSpPr>
          <p:cNvPr id="43" name="Google Shape;43;p10"/>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1pPr>
            <a:lvl2pPr indent="0" lvl="1"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2pPr>
            <a:lvl3pPr indent="0" lvl="2"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3pPr>
            <a:lvl4pPr indent="0" lvl="3"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4pPr>
            <a:lvl5pPr indent="0" lvl="4"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5pPr>
            <a:lvl6pPr indent="0" lvl="5"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6pPr>
            <a:lvl7pPr indent="0" lvl="6"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7pPr>
            <a:lvl8pPr indent="0" lvl="7"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8pPr>
            <a:lvl9pPr indent="0" lvl="8" marL="0" algn="ctr">
              <a:lnSpc>
                <a:spcPct val="100000"/>
              </a:lnSpc>
              <a:spcBef>
                <a:spcPts val="0"/>
              </a:spcBef>
              <a:spcAft>
                <a:spcPts val="0"/>
              </a:spcAft>
              <a:buClr>
                <a:srgbClr val="000000"/>
              </a:buClr>
              <a:buSzPts val="1600"/>
              <a:buFont typeface="Helvetica Neue Light"/>
              <a:buNone/>
              <a:defRPr b="0" sz="1600">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52500" y="254000"/>
            <a:ext cx="11099800" cy="2159000"/>
          </a:xfrm>
          <a:prstGeom prst="rect">
            <a:avLst/>
          </a:prstGeom>
          <a:noFill/>
          <a:ln>
            <a:noFill/>
          </a:ln>
        </p:spPr>
        <p:txBody>
          <a:bodyPr anchorCtr="0" anchor="ctr" bIns="50800" lIns="50800" spcFirstLastPara="1" rIns="50800" wrap="square" tIns="50800">
            <a:normAutofit/>
          </a:bodyPr>
          <a:lstStyle>
            <a:lvl1pPr lvl="0" marR="0" rtl="0" algn="ctr">
              <a:lnSpc>
                <a:spcPct val="100000"/>
              </a:lnSpc>
              <a:spcBef>
                <a:spcPts val="0"/>
              </a:spcBef>
              <a:spcAft>
                <a:spcPts val="0"/>
              </a:spcAft>
              <a:buClr>
                <a:srgbClr val="000000"/>
              </a:buClr>
              <a:buSzPts val="8000"/>
              <a:buFont typeface="Helvetica Neue"/>
              <a:buNone/>
              <a:defRPr b="0" i="0" sz="80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8000"/>
              <a:buFont typeface="Helvetica Neue"/>
              <a:buNone/>
              <a:defRPr b="0" i="0" sz="80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8000"/>
              <a:buFont typeface="Helvetica Neue"/>
              <a:buNone/>
              <a:defRPr b="0" i="0" sz="80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8000"/>
              <a:buFont typeface="Helvetica Neue"/>
              <a:buNone/>
              <a:defRPr b="0" i="0" sz="80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8000"/>
              <a:buFont typeface="Helvetica Neue"/>
              <a:buNone/>
              <a:defRPr b="0" i="0" sz="80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8000"/>
              <a:buFont typeface="Helvetica Neue"/>
              <a:buNone/>
              <a:defRPr b="0" i="0" sz="80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8000"/>
              <a:buFont typeface="Helvetica Neue"/>
              <a:buNone/>
              <a:defRPr b="0" i="0" sz="80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8000"/>
              <a:buFont typeface="Helvetica Neue"/>
              <a:buNone/>
              <a:defRPr b="0" i="0" sz="80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8000"/>
              <a:buFont typeface="Helvetica Neue"/>
              <a:buNone/>
              <a:defRPr b="0" i="0" sz="8000" u="none" cap="none" strike="noStrike">
                <a:solidFill>
                  <a:srgbClr val="000000"/>
                </a:solidFill>
                <a:latin typeface="Helvetica Neue"/>
                <a:ea typeface="Helvetica Neue"/>
                <a:cs typeface="Helvetica Neue"/>
                <a:sym typeface="Helvetica Neue"/>
              </a:defRPr>
            </a:lvl9pPr>
          </a:lstStyle>
          <a:p/>
        </p:txBody>
      </p:sp>
      <p:sp>
        <p:nvSpPr>
          <p:cNvPr id="7" name="Google Shape;7;p1"/>
          <p:cNvSpPr txBox="1"/>
          <p:nvPr>
            <p:ph idx="1" type="body"/>
          </p:nvPr>
        </p:nvSpPr>
        <p:spPr>
          <a:xfrm>
            <a:off x="952500" y="2590800"/>
            <a:ext cx="11099800" cy="6286500"/>
          </a:xfrm>
          <a:prstGeom prst="rect">
            <a:avLst/>
          </a:prstGeom>
          <a:noFill/>
          <a:ln>
            <a:noFill/>
          </a:ln>
        </p:spPr>
        <p:txBody>
          <a:bodyPr anchorCtr="0" anchor="ctr" bIns="50800" lIns="50800" spcFirstLastPara="1" rIns="50800" wrap="square" tIns="50800">
            <a:normAutofit/>
          </a:bodyPr>
          <a:lstStyle>
            <a:lvl1pPr indent="-523240" lvl="0" marL="457200" marR="0" rtl="0" algn="l">
              <a:lnSpc>
                <a:spcPct val="100000"/>
              </a:lnSpc>
              <a:spcBef>
                <a:spcPts val="4200"/>
              </a:spcBef>
              <a:spcAft>
                <a:spcPts val="0"/>
              </a:spcAft>
              <a:buClr>
                <a:srgbClr val="000000"/>
              </a:buClr>
              <a:buSzPts val="4640"/>
              <a:buFont typeface="Helvetica Neue"/>
              <a:buChar char="•"/>
              <a:defRPr b="0" i="0" sz="3200" u="none" cap="none" strike="noStrike">
                <a:solidFill>
                  <a:srgbClr val="000000"/>
                </a:solidFill>
                <a:latin typeface="Helvetica Neue"/>
                <a:ea typeface="Helvetica Neue"/>
                <a:cs typeface="Helvetica Neue"/>
                <a:sym typeface="Helvetica Neue"/>
              </a:defRPr>
            </a:lvl1pPr>
            <a:lvl2pPr indent="-523240" lvl="1" marL="914400" marR="0" rtl="0" algn="l">
              <a:lnSpc>
                <a:spcPct val="100000"/>
              </a:lnSpc>
              <a:spcBef>
                <a:spcPts val="4200"/>
              </a:spcBef>
              <a:spcAft>
                <a:spcPts val="0"/>
              </a:spcAft>
              <a:buClr>
                <a:srgbClr val="000000"/>
              </a:buClr>
              <a:buSzPts val="4640"/>
              <a:buFont typeface="Helvetica Neue"/>
              <a:buChar char="•"/>
              <a:defRPr b="0" i="0" sz="3200" u="none" cap="none" strike="noStrike">
                <a:solidFill>
                  <a:srgbClr val="000000"/>
                </a:solidFill>
                <a:latin typeface="Helvetica Neue"/>
                <a:ea typeface="Helvetica Neue"/>
                <a:cs typeface="Helvetica Neue"/>
                <a:sym typeface="Helvetica Neue"/>
              </a:defRPr>
            </a:lvl2pPr>
            <a:lvl3pPr indent="-523239" lvl="2" marL="1371600" marR="0" rtl="0" algn="l">
              <a:lnSpc>
                <a:spcPct val="100000"/>
              </a:lnSpc>
              <a:spcBef>
                <a:spcPts val="4200"/>
              </a:spcBef>
              <a:spcAft>
                <a:spcPts val="0"/>
              </a:spcAft>
              <a:buClr>
                <a:srgbClr val="000000"/>
              </a:buClr>
              <a:buSzPts val="4640"/>
              <a:buFont typeface="Helvetica Neue"/>
              <a:buChar char="•"/>
              <a:defRPr b="0" i="0" sz="3200" u="none" cap="none" strike="noStrike">
                <a:solidFill>
                  <a:srgbClr val="000000"/>
                </a:solidFill>
                <a:latin typeface="Helvetica Neue"/>
                <a:ea typeface="Helvetica Neue"/>
                <a:cs typeface="Helvetica Neue"/>
                <a:sym typeface="Helvetica Neue"/>
              </a:defRPr>
            </a:lvl3pPr>
            <a:lvl4pPr indent="-523239" lvl="3" marL="1828800" marR="0" rtl="0" algn="l">
              <a:lnSpc>
                <a:spcPct val="100000"/>
              </a:lnSpc>
              <a:spcBef>
                <a:spcPts val="4200"/>
              </a:spcBef>
              <a:spcAft>
                <a:spcPts val="0"/>
              </a:spcAft>
              <a:buClr>
                <a:srgbClr val="000000"/>
              </a:buClr>
              <a:buSzPts val="4640"/>
              <a:buFont typeface="Helvetica Neue"/>
              <a:buChar char="•"/>
              <a:defRPr b="0" i="0" sz="3200" u="none" cap="none" strike="noStrike">
                <a:solidFill>
                  <a:srgbClr val="000000"/>
                </a:solidFill>
                <a:latin typeface="Helvetica Neue"/>
                <a:ea typeface="Helvetica Neue"/>
                <a:cs typeface="Helvetica Neue"/>
                <a:sym typeface="Helvetica Neue"/>
              </a:defRPr>
            </a:lvl4pPr>
            <a:lvl5pPr indent="-523239" lvl="4" marL="2286000" marR="0" rtl="0" algn="l">
              <a:lnSpc>
                <a:spcPct val="100000"/>
              </a:lnSpc>
              <a:spcBef>
                <a:spcPts val="4200"/>
              </a:spcBef>
              <a:spcAft>
                <a:spcPts val="0"/>
              </a:spcAft>
              <a:buClr>
                <a:srgbClr val="000000"/>
              </a:buClr>
              <a:buSzPts val="4640"/>
              <a:buFont typeface="Helvetica Neue"/>
              <a:buChar char="•"/>
              <a:defRPr b="0" i="0" sz="3200" u="none" cap="none" strike="noStrike">
                <a:solidFill>
                  <a:srgbClr val="000000"/>
                </a:solidFill>
                <a:latin typeface="Helvetica Neue"/>
                <a:ea typeface="Helvetica Neue"/>
                <a:cs typeface="Helvetica Neue"/>
                <a:sym typeface="Helvetica Neue"/>
              </a:defRPr>
            </a:lvl5pPr>
            <a:lvl6pPr indent="-523239" lvl="5" marL="2743200" marR="0" rtl="0" algn="l">
              <a:lnSpc>
                <a:spcPct val="100000"/>
              </a:lnSpc>
              <a:spcBef>
                <a:spcPts val="4200"/>
              </a:spcBef>
              <a:spcAft>
                <a:spcPts val="0"/>
              </a:spcAft>
              <a:buClr>
                <a:srgbClr val="000000"/>
              </a:buClr>
              <a:buSzPts val="4640"/>
              <a:buFont typeface="Helvetica Neue"/>
              <a:buChar char="•"/>
              <a:defRPr b="0" i="0" sz="3200" u="none" cap="none" strike="noStrike">
                <a:solidFill>
                  <a:srgbClr val="000000"/>
                </a:solidFill>
                <a:latin typeface="Helvetica Neue"/>
                <a:ea typeface="Helvetica Neue"/>
                <a:cs typeface="Helvetica Neue"/>
                <a:sym typeface="Helvetica Neue"/>
              </a:defRPr>
            </a:lvl6pPr>
            <a:lvl7pPr indent="-523239" lvl="6" marL="3200400" marR="0" rtl="0" algn="l">
              <a:lnSpc>
                <a:spcPct val="100000"/>
              </a:lnSpc>
              <a:spcBef>
                <a:spcPts val="4200"/>
              </a:spcBef>
              <a:spcAft>
                <a:spcPts val="0"/>
              </a:spcAft>
              <a:buClr>
                <a:srgbClr val="000000"/>
              </a:buClr>
              <a:buSzPts val="4640"/>
              <a:buFont typeface="Helvetica Neue"/>
              <a:buChar char="•"/>
              <a:defRPr b="0" i="0" sz="3200" u="none" cap="none" strike="noStrike">
                <a:solidFill>
                  <a:srgbClr val="000000"/>
                </a:solidFill>
                <a:latin typeface="Helvetica Neue"/>
                <a:ea typeface="Helvetica Neue"/>
                <a:cs typeface="Helvetica Neue"/>
                <a:sym typeface="Helvetica Neue"/>
              </a:defRPr>
            </a:lvl7pPr>
            <a:lvl8pPr indent="-523239" lvl="7" marL="3657600" marR="0" rtl="0" algn="l">
              <a:lnSpc>
                <a:spcPct val="100000"/>
              </a:lnSpc>
              <a:spcBef>
                <a:spcPts val="4200"/>
              </a:spcBef>
              <a:spcAft>
                <a:spcPts val="0"/>
              </a:spcAft>
              <a:buClr>
                <a:srgbClr val="000000"/>
              </a:buClr>
              <a:buSzPts val="4640"/>
              <a:buFont typeface="Helvetica Neue"/>
              <a:buChar char="•"/>
              <a:defRPr b="0" i="0" sz="3200" u="none" cap="none" strike="noStrike">
                <a:solidFill>
                  <a:srgbClr val="000000"/>
                </a:solidFill>
                <a:latin typeface="Helvetica Neue"/>
                <a:ea typeface="Helvetica Neue"/>
                <a:cs typeface="Helvetica Neue"/>
                <a:sym typeface="Helvetica Neue"/>
              </a:defRPr>
            </a:lvl8pPr>
            <a:lvl9pPr indent="-523240" lvl="8" marL="4114800" marR="0" rtl="0" algn="l">
              <a:lnSpc>
                <a:spcPct val="100000"/>
              </a:lnSpc>
              <a:spcBef>
                <a:spcPts val="4200"/>
              </a:spcBef>
              <a:spcAft>
                <a:spcPts val="0"/>
              </a:spcAft>
              <a:buClr>
                <a:srgbClr val="000000"/>
              </a:buClr>
              <a:buSzPts val="4640"/>
              <a:buFont typeface="Helvetica Neue"/>
              <a:buChar char="•"/>
              <a:defRPr b="0" i="0" sz="3200" u="none" cap="none" strike="noStrike">
                <a:solidFill>
                  <a:srgbClr val="000000"/>
                </a:solidFill>
                <a:latin typeface="Helvetica Neue"/>
                <a:ea typeface="Helvetica Neue"/>
                <a:cs typeface="Helvetica Neue"/>
                <a:sym typeface="Helvetica Neue"/>
              </a:defRPr>
            </a:lvl9pPr>
          </a:lstStyle>
          <a:p/>
        </p:txBody>
      </p:sp>
      <p:sp>
        <p:nvSpPr>
          <p:cNvPr id="8" name="Google Shape;8;p1"/>
          <p:cNvSpPr txBox="1"/>
          <p:nvPr>
            <p:ph idx="12" type="sldNum"/>
          </p:nvPr>
        </p:nvSpPr>
        <p:spPr>
          <a:xfrm>
            <a:off x="6328884" y="9296400"/>
            <a:ext cx="340259" cy="324306"/>
          </a:xfrm>
          <a:prstGeom prst="rect">
            <a:avLst/>
          </a:prstGeom>
          <a:noFill/>
          <a:ln>
            <a:noFill/>
          </a:ln>
        </p:spPr>
        <p:txBody>
          <a:bodyPr anchorCtr="0" anchor="t" bIns="50800" lIns="50800" spcFirstLastPara="1" rIns="50800" wrap="square" tIns="50800">
            <a:spAutoFit/>
          </a:bodyPr>
          <a:lstStyle>
            <a:lvl1pPr indent="0" lvl="0" marL="0" marR="0" rtl="0" algn="ctr">
              <a:lnSpc>
                <a:spcPct val="100000"/>
              </a:lnSpc>
              <a:spcBef>
                <a:spcPts val="0"/>
              </a:spcBef>
              <a:spcAft>
                <a:spcPts val="0"/>
              </a:spcAft>
              <a:buClr>
                <a:srgbClr val="000000"/>
              </a:buClr>
              <a:buSzPts val="1600"/>
              <a:buFont typeface="Helvetica Neue Light"/>
              <a:buNone/>
              <a:defRPr b="0" i="0" sz="16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1600"/>
              <a:buFont typeface="Helvetica Neue Light"/>
              <a:buNone/>
              <a:defRPr b="0" i="0" sz="16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1600"/>
              <a:buFont typeface="Helvetica Neue Light"/>
              <a:buNone/>
              <a:defRPr b="0" i="0" sz="16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1600"/>
              <a:buFont typeface="Helvetica Neue Light"/>
              <a:buNone/>
              <a:defRPr b="0" i="0" sz="16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1600"/>
              <a:buFont typeface="Helvetica Neue Light"/>
              <a:buNone/>
              <a:defRPr b="0" i="0" sz="16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1600"/>
              <a:buFont typeface="Helvetica Neue Light"/>
              <a:buNone/>
              <a:defRPr b="0" i="0" sz="16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1600"/>
              <a:buFont typeface="Helvetica Neue Light"/>
              <a:buNone/>
              <a:defRPr b="0" i="0" sz="16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1600"/>
              <a:buFont typeface="Helvetica Neue Light"/>
              <a:buNone/>
              <a:defRPr b="0" i="0" sz="16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1600"/>
              <a:buFont typeface="Helvetica Neue Light"/>
              <a:buNone/>
              <a:defRPr b="0" i="0" sz="16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de-DE"/>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0" Type="http://schemas.openxmlformats.org/officeDocument/2006/relationships/hyperlink" Target="https://www.rokoko.com/studio" TargetMode="External"/><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www.schlaganfall-ring.de/" TargetMode="External"/><Relationship Id="rId4" Type="http://schemas.openxmlformats.org/officeDocument/2006/relationships/hyperlink" Target="https://docs.unrealengine.com/4.27/en-US/Resources/Showcases/MetaHumans/" TargetMode="External"/><Relationship Id="rId9" Type="http://schemas.openxmlformats.org/officeDocument/2006/relationships/hyperlink" Target="https://apps.apple.com/us/app/live-link-face/id1495370836" TargetMode="External"/><Relationship Id="rId5" Type="http://schemas.openxmlformats.org/officeDocument/2006/relationships/hyperlink" Target="https://akiya-souken.booth.pm/items/3026474" TargetMode="External"/><Relationship Id="rId6" Type="http://schemas.openxmlformats.org/officeDocument/2006/relationships/hyperlink" Target="https://www.reallusion.com/iclone/live-link/unreal-engine/metahuman/default.html#tools" TargetMode="External"/><Relationship Id="rId7" Type="http://schemas.openxmlformats.org/officeDocument/2006/relationships/hyperlink" Target="https://facewaretech.com/software/studio" TargetMode="External"/><Relationship Id="rId8" Type="http://schemas.openxmlformats.org/officeDocument/2006/relationships/hyperlink" Target="https://www.enter-reality.it/project-rige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p:nvPr/>
        </p:nvSpPr>
        <p:spPr>
          <a:xfrm>
            <a:off x="768350" y="10079566"/>
            <a:ext cx="1689101"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76" name="Google Shape;76;p16"/>
          <p:cNvSpPr/>
          <p:nvPr/>
        </p:nvSpPr>
        <p:spPr>
          <a:xfrm>
            <a:off x="24574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77" name="Google Shape;77;p16"/>
          <p:cNvSpPr/>
          <p:nvPr/>
        </p:nvSpPr>
        <p:spPr>
          <a:xfrm>
            <a:off x="27241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78" name="Google Shape;78;p16"/>
          <p:cNvSpPr/>
          <p:nvPr/>
        </p:nvSpPr>
        <p:spPr>
          <a:xfrm>
            <a:off x="44132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79" name="Google Shape;79;p16"/>
          <p:cNvSpPr/>
          <p:nvPr/>
        </p:nvSpPr>
        <p:spPr>
          <a:xfrm>
            <a:off x="46799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80" name="Google Shape;80;p16"/>
          <p:cNvSpPr/>
          <p:nvPr/>
        </p:nvSpPr>
        <p:spPr>
          <a:xfrm>
            <a:off x="63690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81" name="Google Shape;81;p16"/>
          <p:cNvSpPr/>
          <p:nvPr/>
        </p:nvSpPr>
        <p:spPr>
          <a:xfrm>
            <a:off x="66357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82" name="Google Shape;82;p16"/>
          <p:cNvSpPr/>
          <p:nvPr/>
        </p:nvSpPr>
        <p:spPr>
          <a:xfrm>
            <a:off x="83248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83" name="Google Shape;83;p16"/>
          <p:cNvSpPr/>
          <p:nvPr/>
        </p:nvSpPr>
        <p:spPr>
          <a:xfrm>
            <a:off x="85915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84" name="Google Shape;84;p16"/>
          <p:cNvSpPr/>
          <p:nvPr/>
        </p:nvSpPr>
        <p:spPr>
          <a:xfrm>
            <a:off x="102806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85" name="Google Shape;85;p16"/>
          <p:cNvSpPr/>
          <p:nvPr/>
        </p:nvSpPr>
        <p:spPr>
          <a:xfrm>
            <a:off x="105473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86" name="Google Shape;86;p16"/>
          <p:cNvSpPr/>
          <p:nvPr/>
        </p:nvSpPr>
        <p:spPr>
          <a:xfrm>
            <a:off x="-1041400" y="-6351"/>
            <a:ext cx="850900" cy="8509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87" name="Google Shape;87;p16"/>
          <p:cNvSpPr/>
          <p:nvPr/>
        </p:nvSpPr>
        <p:spPr>
          <a:xfrm>
            <a:off x="-863600" y="844549"/>
            <a:ext cx="673100" cy="673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88" name="Google Shape;88;p16"/>
          <p:cNvSpPr/>
          <p:nvPr/>
        </p:nvSpPr>
        <p:spPr>
          <a:xfrm>
            <a:off x="-457200" y="1517650"/>
            <a:ext cx="266700"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89" name="Google Shape;89;p16"/>
          <p:cNvSpPr/>
          <p:nvPr/>
        </p:nvSpPr>
        <p:spPr>
          <a:xfrm>
            <a:off x="-863600" y="1784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90" name="Google Shape;90;p16"/>
          <p:cNvSpPr/>
          <p:nvPr/>
        </p:nvSpPr>
        <p:spPr>
          <a:xfrm>
            <a:off x="-457201" y="2457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91" name="Google Shape;91;p16"/>
          <p:cNvSpPr/>
          <p:nvPr/>
        </p:nvSpPr>
        <p:spPr>
          <a:xfrm>
            <a:off x="-863600" y="2724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92" name="Google Shape;92;p16"/>
          <p:cNvSpPr/>
          <p:nvPr/>
        </p:nvSpPr>
        <p:spPr>
          <a:xfrm>
            <a:off x="-457201" y="3397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93" name="Google Shape;93;p16"/>
          <p:cNvSpPr/>
          <p:nvPr/>
        </p:nvSpPr>
        <p:spPr>
          <a:xfrm>
            <a:off x="-863600" y="3663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94" name="Google Shape;94;p16"/>
          <p:cNvSpPr/>
          <p:nvPr/>
        </p:nvSpPr>
        <p:spPr>
          <a:xfrm>
            <a:off x="-457201" y="43370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95" name="Google Shape;95;p16"/>
          <p:cNvSpPr/>
          <p:nvPr/>
        </p:nvSpPr>
        <p:spPr>
          <a:xfrm>
            <a:off x="-863600" y="46037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96" name="Google Shape;96;p16"/>
          <p:cNvSpPr/>
          <p:nvPr/>
        </p:nvSpPr>
        <p:spPr>
          <a:xfrm>
            <a:off x="-457201" y="52768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97" name="Google Shape;97;p16"/>
          <p:cNvSpPr/>
          <p:nvPr/>
        </p:nvSpPr>
        <p:spPr>
          <a:xfrm>
            <a:off x="-863600" y="55435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98" name="Google Shape;98;p16"/>
          <p:cNvSpPr/>
          <p:nvPr/>
        </p:nvSpPr>
        <p:spPr>
          <a:xfrm>
            <a:off x="-457201" y="62166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99" name="Google Shape;99;p16"/>
          <p:cNvSpPr/>
          <p:nvPr/>
        </p:nvSpPr>
        <p:spPr>
          <a:xfrm>
            <a:off x="-863600" y="6483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00" name="Google Shape;100;p16"/>
          <p:cNvSpPr/>
          <p:nvPr/>
        </p:nvSpPr>
        <p:spPr>
          <a:xfrm>
            <a:off x="-457201" y="7156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01" name="Google Shape;101;p16"/>
          <p:cNvSpPr/>
          <p:nvPr/>
        </p:nvSpPr>
        <p:spPr>
          <a:xfrm>
            <a:off x="-863600" y="7423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02" name="Google Shape;102;p16"/>
          <p:cNvSpPr/>
          <p:nvPr/>
        </p:nvSpPr>
        <p:spPr>
          <a:xfrm>
            <a:off x="-457201" y="8096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03" name="Google Shape;103;p16"/>
          <p:cNvSpPr/>
          <p:nvPr/>
        </p:nvSpPr>
        <p:spPr>
          <a:xfrm>
            <a:off x="-863600" y="8362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104" name="Google Shape;104;p16"/>
          <p:cNvGrpSpPr/>
          <p:nvPr/>
        </p:nvGrpSpPr>
        <p:grpSpPr>
          <a:xfrm>
            <a:off x="0" y="9652000"/>
            <a:ext cx="13004800" cy="254000"/>
            <a:chOff x="0" y="0"/>
            <a:chExt cx="13004800" cy="254000"/>
          </a:xfrm>
        </p:grpSpPr>
        <p:sp>
          <p:nvSpPr>
            <p:cNvPr id="105" name="Google Shape;105;p16"/>
            <p:cNvSpPr/>
            <p:nvPr/>
          </p:nvSpPr>
          <p:spPr>
            <a:xfrm>
              <a:off x="762000" y="0"/>
              <a:ext cx="2870201" cy="2540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06" name="Google Shape;106;p16"/>
            <p:cNvSpPr/>
            <p:nvPr/>
          </p:nvSpPr>
          <p:spPr>
            <a:xfrm>
              <a:off x="3632200" y="0"/>
              <a:ext cx="2870200" cy="2540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07" name="Google Shape;107;p16"/>
            <p:cNvSpPr/>
            <p:nvPr/>
          </p:nvSpPr>
          <p:spPr>
            <a:xfrm>
              <a:off x="6502400" y="0"/>
              <a:ext cx="2870200" cy="2540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08" name="Google Shape;108;p16"/>
            <p:cNvSpPr/>
            <p:nvPr/>
          </p:nvSpPr>
          <p:spPr>
            <a:xfrm>
              <a:off x="9372600" y="0"/>
              <a:ext cx="2870200" cy="2540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09" name="Google Shape;109;p16"/>
            <p:cNvSpPr/>
            <p:nvPr/>
          </p:nvSpPr>
          <p:spPr>
            <a:xfrm>
              <a:off x="1224280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10" name="Google Shape;110;p16"/>
            <p:cNvSpPr/>
            <p:nvPr/>
          </p:nvSpPr>
          <p:spPr>
            <a:xfrm>
              <a:off x="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111" name="Google Shape;111;p16"/>
          <p:cNvCxnSpPr/>
          <p:nvPr/>
        </p:nvCxnSpPr>
        <p:spPr>
          <a:xfrm>
            <a:off x="762000" y="4324350"/>
            <a:ext cx="11474450" cy="0"/>
          </a:xfrm>
          <a:prstGeom prst="straightConnector1">
            <a:avLst/>
          </a:prstGeom>
          <a:noFill/>
          <a:ln cap="flat" cmpd="sng" w="25400">
            <a:solidFill>
              <a:srgbClr val="8723C7"/>
            </a:solidFill>
            <a:prstDash val="solid"/>
            <a:miter lim="400000"/>
            <a:headEnd len="sm" w="sm" type="none"/>
            <a:tailEnd len="sm" w="sm" type="none"/>
          </a:ln>
        </p:spPr>
      </p:cxnSp>
      <p:sp>
        <p:nvSpPr>
          <p:cNvPr id="112" name="Google Shape;112;p16"/>
          <p:cNvSpPr txBox="1"/>
          <p:nvPr/>
        </p:nvSpPr>
        <p:spPr>
          <a:xfrm>
            <a:off x="766967" y="4603750"/>
            <a:ext cx="6306693" cy="538609"/>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800"/>
              <a:buFont typeface="PT Sans"/>
              <a:buNone/>
            </a:pPr>
            <a:r>
              <a:rPr b="0" i="0" lang="de-DE" sz="1800" u="none" cap="none" strike="noStrike">
                <a:solidFill>
                  <a:srgbClr val="000000"/>
                </a:solidFill>
                <a:latin typeface="PT Sans"/>
                <a:ea typeface="PT Sans"/>
                <a:cs typeface="PT Sans"/>
                <a:sym typeface="PT Sans"/>
              </a:rPr>
              <a:t>Eine Präsentation von Emely Grin und</a:t>
            </a:r>
            <a:r>
              <a:rPr b="0" i="0" lang="de-DE" sz="1700" u="none" cap="none" strike="noStrike">
                <a:solidFill>
                  <a:srgbClr val="000000"/>
                </a:solidFill>
                <a:latin typeface="PT Sans"/>
                <a:ea typeface="PT Sans"/>
                <a:cs typeface="PT Sans"/>
                <a:sym typeface="PT Sans"/>
              </a:rPr>
              <a:t> </a:t>
            </a:r>
            <a:r>
              <a:rPr b="0" i="0" lang="de-DE" sz="1800" u="none" cap="none" strike="noStrike">
                <a:solidFill>
                  <a:srgbClr val="000000"/>
                </a:solidFill>
                <a:latin typeface="PT Sans"/>
                <a:ea typeface="PT Sans"/>
                <a:cs typeface="PT Sans"/>
                <a:sym typeface="PT Sans"/>
              </a:rPr>
              <a:t>Franziska Reuschenbach.</a:t>
            </a:r>
            <a:endParaRPr b="0" i="0" sz="1700" u="none" cap="none" strike="noStrike">
              <a:solidFill>
                <a:srgbClr val="000000"/>
              </a:solidFill>
              <a:latin typeface="PT Sans"/>
              <a:ea typeface="PT Sans"/>
              <a:cs typeface="PT Sans"/>
              <a:sym typeface="PT Sans"/>
            </a:endParaRPr>
          </a:p>
          <a:p>
            <a:pPr indent="0" lvl="0" marL="0" marR="0" rtl="0" algn="l">
              <a:lnSpc>
                <a:spcPct val="100000"/>
              </a:lnSpc>
              <a:spcBef>
                <a:spcPts val="0"/>
              </a:spcBef>
              <a:spcAft>
                <a:spcPts val="0"/>
              </a:spcAft>
              <a:buClr>
                <a:srgbClr val="000000"/>
              </a:buClr>
              <a:buSzPts val="1700"/>
              <a:buFont typeface="PT Sans"/>
              <a:buNone/>
            </a:pPr>
            <a:r>
              <a:t/>
            </a:r>
            <a:endParaRPr b="0" i="0" sz="1700" u="none" cap="none" strike="noStrike">
              <a:solidFill>
                <a:srgbClr val="000000"/>
              </a:solidFill>
              <a:latin typeface="PT Sans"/>
              <a:ea typeface="PT Sans"/>
              <a:cs typeface="PT Sans"/>
              <a:sym typeface="PT Sans"/>
            </a:endParaRPr>
          </a:p>
        </p:txBody>
      </p:sp>
      <p:sp>
        <p:nvSpPr>
          <p:cNvPr id="113" name="Google Shape;113;p16"/>
          <p:cNvSpPr txBox="1"/>
          <p:nvPr/>
        </p:nvSpPr>
        <p:spPr>
          <a:xfrm>
            <a:off x="768350" y="3664652"/>
            <a:ext cx="9512301" cy="373949"/>
          </a:xfrm>
          <a:prstGeom prst="rect">
            <a:avLst/>
          </a:prstGeom>
          <a:noFill/>
          <a:ln>
            <a:noFill/>
          </a:ln>
        </p:spPr>
        <p:txBody>
          <a:bodyPr anchorCtr="0" anchor="b" bIns="0" lIns="0" spcFirstLastPara="1" rIns="0" wrap="square" tIns="0">
            <a:spAutoFit/>
          </a:bodyPr>
          <a:lstStyle/>
          <a:p>
            <a:pPr indent="0" lvl="0" marL="0" marR="0" rtl="0" algn="l">
              <a:lnSpc>
                <a:spcPct val="90000"/>
              </a:lnSpc>
              <a:spcBef>
                <a:spcPts val="0"/>
              </a:spcBef>
              <a:spcAft>
                <a:spcPts val="0"/>
              </a:spcAft>
              <a:buClr>
                <a:srgbClr val="2B2B2B"/>
              </a:buClr>
              <a:buSzPts val="2700"/>
              <a:buFont typeface="Roboto Slab"/>
              <a:buNone/>
            </a:pPr>
            <a:r>
              <a:rPr b="1" i="0" lang="de-DE" sz="2700" u="none" cap="none" strike="noStrike">
                <a:solidFill>
                  <a:srgbClr val="2B2B2B"/>
                </a:solidFill>
                <a:latin typeface="Roboto Slab"/>
                <a:ea typeface="Roboto Slab"/>
                <a:cs typeface="Roboto Slab"/>
                <a:sym typeface="Roboto Slab"/>
              </a:rPr>
              <a:t>Entwicklungsprojekt ,,Animation SRB“ - Audit 2</a:t>
            </a:r>
            <a:endParaRPr b="1" i="0" sz="2700" u="none" cap="none" strike="noStrike">
              <a:solidFill>
                <a:srgbClr val="2B2B2B"/>
              </a:solidFill>
              <a:latin typeface="Roboto Slab"/>
              <a:ea typeface="Roboto Slab"/>
              <a:cs typeface="Roboto Slab"/>
              <a:sym typeface="Roboto Slab"/>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25"/>
          <p:cNvSpPr txBox="1"/>
          <p:nvPr/>
        </p:nvSpPr>
        <p:spPr>
          <a:xfrm>
            <a:off x="766975" y="762000"/>
            <a:ext cx="4692300" cy="3231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lang="de-DE" sz="2100">
                <a:latin typeface="Roboto Slab"/>
                <a:ea typeface="Roboto Slab"/>
                <a:cs typeface="Roboto Slab"/>
                <a:sym typeface="Roboto Slab"/>
              </a:rPr>
              <a:t>Proof of Concept - Vorgehensweise</a:t>
            </a:r>
            <a:endParaRPr/>
          </a:p>
        </p:txBody>
      </p:sp>
      <p:sp>
        <p:nvSpPr>
          <p:cNvPr id="416" name="Google Shape;416;p25"/>
          <p:cNvSpPr/>
          <p:nvPr/>
        </p:nvSpPr>
        <p:spPr>
          <a:xfrm>
            <a:off x="768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17" name="Google Shape;417;p25"/>
          <p:cNvSpPr/>
          <p:nvPr/>
        </p:nvSpPr>
        <p:spPr>
          <a:xfrm>
            <a:off x="24574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18" name="Google Shape;418;p25"/>
          <p:cNvSpPr/>
          <p:nvPr/>
        </p:nvSpPr>
        <p:spPr>
          <a:xfrm>
            <a:off x="27241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19" name="Google Shape;419;p25"/>
          <p:cNvSpPr/>
          <p:nvPr/>
        </p:nvSpPr>
        <p:spPr>
          <a:xfrm>
            <a:off x="44132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20" name="Google Shape;420;p25"/>
          <p:cNvSpPr/>
          <p:nvPr/>
        </p:nvSpPr>
        <p:spPr>
          <a:xfrm>
            <a:off x="46799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21" name="Google Shape;421;p25"/>
          <p:cNvSpPr/>
          <p:nvPr/>
        </p:nvSpPr>
        <p:spPr>
          <a:xfrm>
            <a:off x="63690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22" name="Google Shape;422;p25"/>
          <p:cNvSpPr/>
          <p:nvPr/>
        </p:nvSpPr>
        <p:spPr>
          <a:xfrm>
            <a:off x="66357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23" name="Google Shape;423;p25"/>
          <p:cNvSpPr/>
          <p:nvPr/>
        </p:nvSpPr>
        <p:spPr>
          <a:xfrm>
            <a:off x="83248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24" name="Google Shape;424;p25"/>
          <p:cNvSpPr/>
          <p:nvPr/>
        </p:nvSpPr>
        <p:spPr>
          <a:xfrm>
            <a:off x="85915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25" name="Google Shape;425;p25"/>
          <p:cNvSpPr/>
          <p:nvPr/>
        </p:nvSpPr>
        <p:spPr>
          <a:xfrm>
            <a:off x="102806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26" name="Google Shape;426;p25"/>
          <p:cNvSpPr/>
          <p:nvPr/>
        </p:nvSpPr>
        <p:spPr>
          <a:xfrm>
            <a:off x="10547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27" name="Google Shape;427;p25"/>
          <p:cNvSpPr/>
          <p:nvPr/>
        </p:nvSpPr>
        <p:spPr>
          <a:xfrm>
            <a:off x="-1041400" y="-6351"/>
            <a:ext cx="850800" cy="8508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428" name="Google Shape;428;p25"/>
          <p:cNvSpPr/>
          <p:nvPr/>
        </p:nvSpPr>
        <p:spPr>
          <a:xfrm>
            <a:off x="-863600" y="844549"/>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29" name="Google Shape;429;p25"/>
          <p:cNvSpPr/>
          <p:nvPr/>
        </p:nvSpPr>
        <p:spPr>
          <a:xfrm>
            <a:off x="-457200" y="1517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30" name="Google Shape;430;p25"/>
          <p:cNvSpPr/>
          <p:nvPr/>
        </p:nvSpPr>
        <p:spPr>
          <a:xfrm>
            <a:off x="-863600" y="1784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31" name="Google Shape;431;p25"/>
          <p:cNvSpPr/>
          <p:nvPr/>
        </p:nvSpPr>
        <p:spPr>
          <a:xfrm>
            <a:off x="-457201" y="2457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32" name="Google Shape;432;p25"/>
          <p:cNvSpPr/>
          <p:nvPr/>
        </p:nvSpPr>
        <p:spPr>
          <a:xfrm>
            <a:off x="-863600" y="2724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33" name="Google Shape;433;p25"/>
          <p:cNvSpPr/>
          <p:nvPr/>
        </p:nvSpPr>
        <p:spPr>
          <a:xfrm>
            <a:off x="-457201" y="3397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34" name="Google Shape;434;p25"/>
          <p:cNvSpPr/>
          <p:nvPr/>
        </p:nvSpPr>
        <p:spPr>
          <a:xfrm>
            <a:off x="-863600" y="3663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35" name="Google Shape;435;p25"/>
          <p:cNvSpPr/>
          <p:nvPr/>
        </p:nvSpPr>
        <p:spPr>
          <a:xfrm>
            <a:off x="-457201" y="43370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36" name="Google Shape;436;p25"/>
          <p:cNvSpPr/>
          <p:nvPr/>
        </p:nvSpPr>
        <p:spPr>
          <a:xfrm>
            <a:off x="-863600" y="46037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37" name="Google Shape;437;p25"/>
          <p:cNvSpPr/>
          <p:nvPr/>
        </p:nvSpPr>
        <p:spPr>
          <a:xfrm>
            <a:off x="-457201" y="52768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38" name="Google Shape;438;p25"/>
          <p:cNvSpPr/>
          <p:nvPr/>
        </p:nvSpPr>
        <p:spPr>
          <a:xfrm>
            <a:off x="-863600" y="55435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39" name="Google Shape;439;p25"/>
          <p:cNvSpPr/>
          <p:nvPr/>
        </p:nvSpPr>
        <p:spPr>
          <a:xfrm>
            <a:off x="-457201" y="6216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40" name="Google Shape;440;p25"/>
          <p:cNvSpPr/>
          <p:nvPr/>
        </p:nvSpPr>
        <p:spPr>
          <a:xfrm>
            <a:off x="-863600" y="6483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41" name="Google Shape;441;p25"/>
          <p:cNvSpPr/>
          <p:nvPr/>
        </p:nvSpPr>
        <p:spPr>
          <a:xfrm>
            <a:off x="-457201" y="7156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42" name="Google Shape;442;p25"/>
          <p:cNvSpPr/>
          <p:nvPr/>
        </p:nvSpPr>
        <p:spPr>
          <a:xfrm>
            <a:off x="-863600" y="7423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43" name="Google Shape;443;p25"/>
          <p:cNvSpPr/>
          <p:nvPr/>
        </p:nvSpPr>
        <p:spPr>
          <a:xfrm>
            <a:off x="-457201" y="8096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44" name="Google Shape;444;p25"/>
          <p:cNvSpPr/>
          <p:nvPr/>
        </p:nvSpPr>
        <p:spPr>
          <a:xfrm>
            <a:off x="-863600" y="8362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445" name="Google Shape;445;p25"/>
          <p:cNvGrpSpPr/>
          <p:nvPr/>
        </p:nvGrpSpPr>
        <p:grpSpPr>
          <a:xfrm>
            <a:off x="0" y="9652000"/>
            <a:ext cx="13004800" cy="254100"/>
            <a:chOff x="0" y="0"/>
            <a:chExt cx="13004800" cy="254100"/>
          </a:xfrm>
        </p:grpSpPr>
        <p:sp>
          <p:nvSpPr>
            <p:cNvPr id="446" name="Google Shape;446;p25"/>
            <p:cNvSpPr/>
            <p:nvPr/>
          </p:nvSpPr>
          <p:spPr>
            <a:xfrm>
              <a:off x="762000" y="0"/>
              <a:ext cx="2870100" cy="2541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47" name="Google Shape;447;p25"/>
            <p:cNvSpPr/>
            <p:nvPr/>
          </p:nvSpPr>
          <p:spPr>
            <a:xfrm>
              <a:off x="3632200" y="0"/>
              <a:ext cx="2870100" cy="2541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48" name="Google Shape;448;p25"/>
            <p:cNvSpPr/>
            <p:nvPr/>
          </p:nvSpPr>
          <p:spPr>
            <a:xfrm>
              <a:off x="6502400" y="0"/>
              <a:ext cx="2870100" cy="2541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49" name="Google Shape;449;p25"/>
            <p:cNvSpPr/>
            <p:nvPr/>
          </p:nvSpPr>
          <p:spPr>
            <a:xfrm>
              <a:off x="9372600" y="0"/>
              <a:ext cx="2870100" cy="2541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50" name="Google Shape;450;p25"/>
            <p:cNvSpPr/>
            <p:nvPr/>
          </p:nvSpPr>
          <p:spPr>
            <a:xfrm>
              <a:off x="1224280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51" name="Google Shape;451;p25"/>
            <p:cNvSpPr/>
            <p:nvPr/>
          </p:nvSpPr>
          <p:spPr>
            <a:xfrm>
              <a:off x="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452" name="Google Shape;452;p25"/>
          <p:cNvCxnSpPr/>
          <p:nvPr/>
        </p:nvCxnSpPr>
        <p:spPr>
          <a:xfrm>
            <a:off x="768350" y="1193800"/>
            <a:ext cx="11474400" cy="0"/>
          </a:xfrm>
          <a:prstGeom prst="straightConnector1">
            <a:avLst/>
          </a:prstGeom>
          <a:noFill/>
          <a:ln cap="flat" cmpd="sng" w="25400">
            <a:solidFill>
              <a:srgbClr val="8723C7"/>
            </a:solidFill>
            <a:prstDash val="solid"/>
            <a:miter lim="400000"/>
            <a:headEnd len="sm" w="sm" type="none"/>
            <a:tailEnd len="sm" w="sm" type="none"/>
          </a:ln>
        </p:spPr>
      </p:cxnSp>
      <p:sp>
        <p:nvSpPr>
          <p:cNvPr id="453" name="Google Shape;453;p25"/>
          <p:cNvSpPr txBox="1"/>
          <p:nvPr/>
        </p:nvSpPr>
        <p:spPr>
          <a:xfrm>
            <a:off x="6635750" y="3099788"/>
            <a:ext cx="5349300" cy="3078600"/>
          </a:xfrm>
          <a:prstGeom prst="rect">
            <a:avLst/>
          </a:prstGeom>
          <a:noFill/>
          <a:ln>
            <a:noFill/>
          </a:ln>
        </p:spPr>
        <p:txBody>
          <a:bodyPr anchorCtr="0" anchor="t" bIns="0" lIns="0" spcFirstLastPara="1" rIns="0" wrap="square" tIns="0">
            <a:spAutoFit/>
          </a:bodyPr>
          <a:lstStyle/>
          <a:p>
            <a:pPr indent="-355600" lvl="0" marL="4572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Inhalt der Karte erkennen</a:t>
            </a:r>
            <a:endParaRPr sz="2000">
              <a:solidFill>
                <a:schemeClr val="dk1"/>
              </a:solidFill>
              <a:latin typeface="PT Sans"/>
              <a:ea typeface="PT Sans"/>
              <a:cs typeface="PT Sans"/>
              <a:sym typeface="PT Sans"/>
            </a:endParaRPr>
          </a:p>
          <a:p>
            <a:pPr indent="-355600" lvl="1" marL="9144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Alleine oder mit Mitmenschen</a:t>
            </a:r>
            <a:endParaRPr sz="2000">
              <a:solidFill>
                <a:schemeClr val="dk1"/>
              </a:solidFill>
              <a:latin typeface="PT Sans"/>
              <a:ea typeface="PT Sans"/>
              <a:cs typeface="PT Sans"/>
              <a:sym typeface="PT Sans"/>
            </a:endParaRPr>
          </a:p>
          <a:p>
            <a:pPr indent="-355600" lvl="0" marL="4572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Skript erstellen</a:t>
            </a:r>
            <a:endParaRPr sz="2000">
              <a:solidFill>
                <a:schemeClr val="dk1"/>
              </a:solidFill>
              <a:latin typeface="PT Sans"/>
              <a:ea typeface="PT Sans"/>
              <a:cs typeface="PT Sans"/>
              <a:sym typeface="PT Sans"/>
            </a:endParaRPr>
          </a:p>
          <a:p>
            <a:pPr indent="-355600" lvl="1" marL="9144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Mit Beispielen</a:t>
            </a:r>
            <a:endParaRPr sz="2000">
              <a:solidFill>
                <a:schemeClr val="dk1"/>
              </a:solidFill>
              <a:latin typeface="PT Sans"/>
              <a:ea typeface="PT Sans"/>
              <a:cs typeface="PT Sans"/>
              <a:sym typeface="PT Sans"/>
            </a:endParaRPr>
          </a:p>
          <a:p>
            <a:pPr indent="-355600" lvl="0" marL="4572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Recherche</a:t>
            </a:r>
            <a:endParaRPr sz="2000">
              <a:solidFill>
                <a:schemeClr val="dk1"/>
              </a:solidFill>
              <a:latin typeface="PT Sans"/>
              <a:ea typeface="PT Sans"/>
              <a:cs typeface="PT Sans"/>
              <a:sym typeface="PT Sans"/>
            </a:endParaRPr>
          </a:p>
          <a:p>
            <a:pPr indent="-355600" lvl="1" marL="9144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Z.B Körpersprache</a:t>
            </a:r>
            <a:endParaRPr sz="2000">
              <a:solidFill>
                <a:schemeClr val="dk1"/>
              </a:solidFill>
              <a:latin typeface="PT Sans"/>
              <a:ea typeface="PT Sans"/>
              <a:cs typeface="PT Sans"/>
              <a:sym typeface="PT Sans"/>
            </a:endParaRPr>
          </a:p>
          <a:p>
            <a:pPr indent="-355600" lvl="0" marL="4572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Animationsprozess starten</a:t>
            </a:r>
            <a:endParaRPr sz="2000">
              <a:solidFill>
                <a:schemeClr val="dk1"/>
              </a:solidFill>
              <a:latin typeface="PT Sans"/>
              <a:ea typeface="PT Sans"/>
              <a:cs typeface="PT Sans"/>
              <a:sym typeface="PT Sans"/>
            </a:endParaRPr>
          </a:p>
          <a:p>
            <a:pPr indent="-355600" lvl="1" marL="9144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Von Hand oder mit Tools</a:t>
            </a:r>
            <a:endParaRPr sz="2000">
              <a:solidFill>
                <a:schemeClr val="dk1"/>
              </a:solidFill>
              <a:latin typeface="PT Sans"/>
              <a:ea typeface="PT Sans"/>
              <a:cs typeface="PT Sans"/>
              <a:sym typeface="PT Sans"/>
            </a:endParaRPr>
          </a:p>
          <a:p>
            <a:pPr indent="-355600" lvl="0" marL="4572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Regelmäßig mit anderen Menschen teilen</a:t>
            </a:r>
            <a:endParaRPr sz="2000">
              <a:solidFill>
                <a:schemeClr val="dk1"/>
              </a:solidFill>
              <a:latin typeface="PT Sans"/>
              <a:ea typeface="PT Sans"/>
              <a:cs typeface="PT Sans"/>
              <a:sym typeface="PT Sans"/>
            </a:endParaRPr>
          </a:p>
          <a:p>
            <a:pPr indent="-355600" lvl="1" marL="914400" rtl="0" algn="l">
              <a:spcBef>
                <a:spcPts val="0"/>
              </a:spcBef>
              <a:spcAft>
                <a:spcPts val="0"/>
              </a:spcAft>
              <a:buClr>
                <a:schemeClr val="dk1"/>
              </a:buClr>
              <a:buSzPts val="2000"/>
              <a:buFont typeface="PT Sans"/>
              <a:buChar char="○"/>
            </a:pPr>
            <a:r>
              <a:rPr lang="de-DE" sz="2000">
                <a:solidFill>
                  <a:schemeClr val="dk1"/>
                </a:solidFill>
                <a:latin typeface="PT Sans"/>
                <a:ea typeface="PT Sans"/>
                <a:cs typeface="PT Sans"/>
                <a:sym typeface="PT Sans"/>
              </a:rPr>
              <a:t>Um Verständlichkeit zu gewährleisten</a:t>
            </a:r>
            <a:endParaRPr sz="2000">
              <a:solidFill>
                <a:schemeClr val="dk1"/>
              </a:solidFill>
              <a:latin typeface="PT Sans"/>
              <a:ea typeface="PT Sans"/>
              <a:cs typeface="PT Sans"/>
              <a:sym typeface="PT Sans"/>
            </a:endParaRPr>
          </a:p>
        </p:txBody>
      </p:sp>
      <p:grpSp>
        <p:nvGrpSpPr>
          <p:cNvPr id="454" name="Google Shape;454;p25"/>
          <p:cNvGrpSpPr/>
          <p:nvPr/>
        </p:nvGrpSpPr>
        <p:grpSpPr>
          <a:xfrm>
            <a:off x="768350" y="8084364"/>
            <a:ext cx="3619868" cy="216000"/>
            <a:chOff x="0" y="0"/>
            <a:chExt cx="3619868" cy="216000"/>
          </a:xfrm>
        </p:grpSpPr>
        <p:sp>
          <p:nvSpPr>
            <p:cNvPr id="455" name="Google Shape;455;p25"/>
            <p:cNvSpPr/>
            <p:nvPr/>
          </p:nvSpPr>
          <p:spPr>
            <a:xfrm>
              <a:off x="1382" y="215900"/>
              <a:ext cx="3618486"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PT Sans"/>
                <a:buNone/>
              </a:pPr>
              <a:r>
                <a:rPr b="0" i="0" lang="de-DE" sz="1400" u="none" cap="none" strike="noStrike">
                  <a:solidFill>
                    <a:srgbClr val="000000"/>
                  </a:solidFill>
                  <a:latin typeface="PT Sans"/>
                  <a:ea typeface="PT Sans"/>
                  <a:cs typeface="PT Sans"/>
                  <a:sym typeface="PT Sans"/>
                </a:rPr>
                <a:t>Bildunterschriften nutzen die PT Sans, Regular in 14pt mit einem Zeilenabstand von 1 oder 100%, werden auf 60% Transparenz reduziert.</a:t>
              </a:r>
              <a:endParaRPr/>
            </a:p>
          </p:txBody>
        </p:sp>
        <p:sp>
          <p:nvSpPr>
            <p:cNvPr id="456" name="Google Shape;456;p25"/>
            <p:cNvSpPr/>
            <p:nvPr/>
          </p:nvSpPr>
          <p:spPr>
            <a:xfrm>
              <a:off x="0" y="0"/>
              <a:ext cx="216000" cy="216000"/>
            </a:xfrm>
            <a:prstGeom prst="rect">
              <a:avLst/>
            </a:prstGeom>
            <a:solidFill>
              <a:srgbClr val="000000">
                <a:alpha val="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17</a:t>
              </a:r>
              <a:endParaRPr/>
            </a:p>
          </p:txBody>
        </p:sp>
      </p:grpSp>
      <p:pic>
        <p:nvPicPr>
          <p:cNvPr id="457" name="Google Shape;457;p25"/>
          <p:cNvPicPr preferRelativeResize="0"/>
          <p:nvPr/>
        </p:nvPicPr>
        <p:blipFill rotWithShape="1">
          <a:blip r:embed="rId3">
            <a:alphaModFix/>
          </a:blip>
          <a:srcRect b="7208" l="15873" r="16809" t="12792"/>
          <a:stretch/>
        </p:blipFill>
        <p:spPr>
          <a:xfrm>
            <a:off x="766975" y="2449513"/>
            <a:ext cx="5600702" cy="437914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26"/>
          <p:cNvSpPr txBox="1"/>
          <p:nvPr/>
        </p:nvSpPr>
        <p:spPr>
          <a:xfrm>
            <a:off x="766975" y="762000"/>
            <a:ext cx="3912900" cy="3231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lang="de-DE" sz="2100">
                <a:latin typeface="Roboto Slab"/>
                <a:ea typeface="Roboto Slab"/>
                <a:cs typeface="Roboto Slab"/>
                <a:sym typeface="Roboto Slab"/>
              </a:rPr>
              <a:t>Motion Capture Software</a:t>
            </a:r>
            <a:endParaRPr/>
          </a:p>
        </p:txBody>
      </p:sp>
      <p:sp>
        <p:nvSpPr>
          <p:cNvPr id="463" name="Google Shape;463;p26"/>
          <p:cNvSpPr/>
          <p:nvPr/>
        </p:nvSpPr>
        <p:spPr>
          <a:xfrm>
            <a:off x="768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64" name="Google Shape;464;p26"/>
          <p:cNvSpPr/>
          <p:nvPr/>
        </p:nvSpPr>
        <p:spPr>
          <a:xfrm>
            <a:off x="24574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65" name="Google Shape;465;p26"/>
          <p:cNvSpPr/>
          <p:nvPr/>
        </p:nvSpPr>
        <p:spPr>
          <a:xfrm>
            <a:off x="27241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66" name="Google Shape;466;p26"/>
          <p:cNvSpPr/>
          <p:nvPr/>
        </p:nvSpPr>
        <p:spPr>
          <a:xfrm>
            <a:off x="44132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67" name="Google Shape;467;p26"/>
          <p:cNvSpPr/>
          <p:nvPr/>
        </p:nvSpPr>
        <p:spPr>
          <a:xfrm>
            <a:off x="46799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68" name="Google Shape;468;p26"/>
          <p:cNvSpPr/>
          <p:nvPr/>
        </p:nvSpPr>
        <p:spPr>
          <a:xfrm>
            <a:off x="63690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69" name="Google Shape;469;p26"/>
          <p:cNvSpPr/>
          <p:nvPr/>
        </p:nvSpPr>
        <p:spPr>
          <a:xfrm>
            <a:off x="66357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70" name="Google Shape;470;p26"/>
          <p:cNvSpPr/>
          <p:nvPr/>
        </p:nvSpPr>
        <p:spPr>
          <a:xfrm>
            <a:off x="83248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71" name="Google Shape;471;p26"/>
          <p:cNvSpPr/>
          <p:nvPr/>
        </p:nvSpPr>
        <p:spPr>
          <a:xfrm>
            <a:off x="85915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72" name="Google Shape;472;p26"/>
          <p:cNvSpPr/>
          <p:nvPr/>
        </p:nvSpPr>
        <p:spPr>
          <a:xfrm>
            <a:off x="102806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73" name="Google Shape;473;p26"/>
          <p:cNvSpPr/>
          <p:nvPr/>
        </p:nvSpPr>
        <p:spPr>
          <a:xfrm>
            <a:off x="10547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474" name="Google Shape;474;p26"/>
          <p:cNvSpPr/>
          <p:nvPr/>
        </p:nvSpPr>
        <p:spPr>
          <a:xfrm>
            <a:off x="-1041400" y="-6351"/>
            <a:ext cx="850800" cy="8508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475" name="Google Shape;475;p26"/>
          <p:cNvSpPr/>
          <p:nvPr/>
        </p:nvSpPr>
        <p:spPr>
          <a:xfrm>
            <a:off x="-863600" y="844549"/>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76" name="Google Shape;476;p26"/>
          <p:cNvSpPr/>
          <p:nvPr/>
        </p:nvSpPr>
        <p:spPr>
          <a:xfrm>
            <a:off x="-457200" y="1517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77" name="Google Shape;477;p26"/>
          <p:cNvSpPr/>
          <p:nvPr/>
        </p:nvSpPr>
        <p:spPr>
          <a:xfrm>
            <a:off x="-863600" y="1784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78" name="Google Shape;478;p26"/>
          <p:cNvSpPr/>
          <p:nvPr/>
        </p:nvSpPr>
        <p:spPr>
          <a:xfrm>
            <a:off x="-457201" y="2457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79" name="Google Shape;479;p26"/>
          <p:cNvSpPr/>
          <p:nvPr/>
        </p:nvSpPr>
        <p:spPr>
          <a:xfrm>
            <a:off x="-863600" y="2724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80" name="Google Shape;480;p26"/>
          <p:cNvSpPr/>
          <p:nvPr/>
        </p:nvSpPr>
        <p:spPr>
          <a:xfrm>
            <a:off x="-457201" y="3397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81" name="Google Shape;481;p26"/>
          <p:cNvSpPr/>
          <p:nvPr/>
        </p:nvSpPr>
        <p:spPr>
          <a:xfrm>
            <a:off x="-863600" y="3663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82" name="Google Shape;482;p26"/>
          <p:cNvSpPr/>
          <p:nvPr/>
        </p:nvSpPr>
        <p:spPr>
          <a:xfrm>
            <a:off x="-457201" y="43370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83" name="Google Shape;483;p26"/>
          <p:cNvSpPr/>
          <p:nvPr/>
        </p:nvSpPr>
        <p:spPr>
          <a:xfrm>
            <a:off x="-863600" y="46037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84" name="Google Shape;484;p26"/>
          <p:cNvSpPr/>
          <p:nvPr/>
        </p:nvSpPr>
        <p:spPr>
          <a:xfrm>
            <a:off x="-457201" y="52768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85" name="Google Shape;485;p26"/>
          <p:cNvSpPr/>
          <p:nvPr/>
        </p:nvSpPr>
        <p:spPr>
          <a:xfrm>
            <a:off x="-863600" y="55435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86" name="Google Shape;486;p26"/>
          <p:cNvSpPr/>
          <p:nvPr/>
        </p:nvSpPr>
        <p:spPr>
          <a:xfrm>
            <a:off x="-457201" y="6216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87" name="Google Shape;487;p26"/>
          <p:cNvSpPr/>
          <p:nvPr/>
        </p:nvSpPr>
        <p:spPr>
          <a:xfrm>
            <a:off x="-863600" y="6483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88" name="Google Shape;488;p26"/>
          <p:cNvSpPr/>
          <p:nvPr/>
        </p:nvSpPr>
        <p:spPr>
          <a:xfrm>
            <a:off x="-457201" y="7156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89" name="Google Shape;489;p26"/>
          <p:cNvSpPr/>
          <p:nvPr/>
        </p:nvSpPr>
        <p:spPr>
          <a:xfrm>
            <a:off x="-863600" y="7423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90" name="Google Shape;490;p26"/>
          <p:cNvSpPr/>
          <p:nvPr/>
        </p:nvSpPr>
        <p:spPr>
          <a:xfrm>
            <a:off x="-457201" y="8096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91" name="Google Shape;491;p26"/>
          <p:cNvSpPr/>
          <p:nvPr/>
        </p:nvSpPr>
        <p:spPr>
          <a:xfrm>
            <a:off x="-863600" y="8362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492" name="Google Shape;492;p26"/>
          <p:cNvGrpSpPr/>
          <p:nvPr/>
        </p:nvGrpSpPr>
        <p:grpSpPr>
          <a:xfrm>
            <a:off x="0" y="9652000"/>
            <a:ext cx="13004800" cy="254100"/>
            <a:chOff x="0" y="0"/>
            <a:chExt cx="13004800" cy="254100"/>
          </a:xfrm>
        </p:grpSpPr>
        <p:sp>
          <p:nvSpPr>
            <p:cNvPr id="493" name="Google Shape;493;p26"/>
            <p:cNvSpPr/>
            <p:nvPr/>
          </p:nvSpPr>
          <p:spPr>
            <a:xfrm>
              <a:off x="762000" y="0"/>
              <a:ext cx="2870100" cy="2541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94" name="Google Shape;494;p26"/>
            <p:cNvSpPr/>
            <p:nvPr/>
          </p:nvSpPr>
          <p:spPr>
            <a:xfrm>
              <a:off x="3632200" y="0"/>
              <a:ext cx="2870100" cy="2541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95" name="Google Shape;495;p26"/>
            <p:cNvSpPr/>
            <p:nvPr/>
          </p:nvSpPr>
          <p:spPr>
            <a:xfrm>
              <a:off x="6502400" y="0"/>
              <a:ext cx="2870100" cy="2541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96" name="Google Shape;496;p26"/>
            <p:cNvSpPr/>
            <p:nvPr/>
          </p:nvSpPr>
          <p:spPr>
            <a:xfrm>
              <a:off x="9372600" y="0"/>
              <a:ext cx="2870100" cy="2541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97" name="Google Shape;497;p26"/>
            <p:cNvSpPr/>
            <p:nvPr/>
          </p:nvSpPr>
          <p:spPr>
            <a:xfrm>
              <a:off x="1224280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498" name="Google Shape;498;p26"/>
            <p:cNvSpPr/>
            <p:nvPr/>
          </p:nvSpPr>
          <p:spPr>
            <a:xfrm>
              <a:off x="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499" name="Google Shape;499;p26"/>
          <p:cNvCxnSpPr/>
          <p:nvPr/>
        </p:nvCxnSpPr>
        <p:spPr>
          <a:xfrm>
            <a:off x="768350" y="1193800"/>
            <a:ext cx="11474400" cy="0"/>
          </a:xfrm>
          <a:prstGeom prst="straightConnector1">
            <a:avLst/>
          </a:prstGeom>
          <a:noFill/>
          <a:ln cap="flat" cmpd="sng" w="25400">
            <a:solidFill>
              <a:srgbClr val="8723C7"/>
            </a:solidFill>
            <a:prstDash val="solid"/>
            <a:miter lim="400000"/>
            <a:headEnd len="sm" w="sm" type="none"/>
            <a:tailEnd len="sm" w="sm" type="none"/>
          </a:ln>
        </p:spPr>
      </p:cxnSp>
      <p:grpSp>
        <p:nvGrpSpPr>
          <p:cNvPr id="500" name="Google Shape;500;p26"/>
          <p:cNvGrpSpPr/>
          <p:nvPr/>
        </p:nvGrpSpPr>
        <p:grpSpPr>
          <a:xfrm>
            <a:off x="768350" y="8084364"/>
            <a:ext cx="3619868" cy="216000"/>
            <a:chOff x="0" y="0"/>
            <a:chExt cx="3619868" cy="216000"/>
          </a:xfrm>
        </p:grpSpPr>
        <p:sp>
          <p:nvSpPr>
            <p:cNvPr id="501" name="Google Shape;501;p26"/>
            <p:cNvSpPr/>
            <p:nvPr/>
          </p:nvSpPr>
          <p:spPr>
            <a:xfrm>
              <a:off x="1382" y="215900"/>
              <a:ext cx="3618486" cy="0"/>
            </a:xfrm>
            <a:custGeom>
              <a:rect b="b" l="l" r="r" t="t"/>
              <a:pathLst>
                <a:path extrusionOk="0" h="120000" w="21600">
                  <a:moveTo>
                    <a:pt x="0" y="0"/>
                  </a:moveTo>
                  <a:lnTo>
                    <a:pt x="21600" y="0"/>
                  </a:lnTo>
                  <a:lnTo>
                    <a:pt x="21600" y="0"/>
                  </a:lnTo>
                  <a:lnTo>
                    <a:pt x="0" y="0"/>
                  </a:lnTo>
                  <a:close/>
                </a:path>
              </a:pathLst>
            </a:cu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PT Sans"/>
                <a:buNone/>
              </a:pPr>
              <a:r>
                <a:rPr b="0" i="0" lang="de-DE" sz="1400" u="none" cap="none" strike="noStrike">
                  <a:solidFill>
                    <a:srgbClr val="000000"/>
                  </a:solidFill>
                  <a:latin typeface="PT Sans"/>
                  <a:ea typeface="PT Sans"/>
                  <a:cs typeface="PT Sans"/>
                  <a:sym typeface="PT Sans"/>
                </a:rPr>
                <a:t>Bildunterschriften nutzen die PT Sans, Regular in 14pt mit einem Zeilenabstand von 1 oder 100%, werden auf 60% Transparenz reduziert.</a:t>
              </a:r>
              <a:endParaRPr/>
            </a:p>
          </p:txBody>
        </p:sp>
        <p:sp>
          <p:nvSpPr>
            <p:cNvPr id="502" name="Google Shape;502;p26"/>
            <p:cNvSpPr/>
            <p:nvPr/>
          </p:nvSpPr>
          <p:spPr>
            <a:xfrm>
              <a:off x="0" y="0"/>
              <a:ext cx="216000" cy="216000"/>
            </a:xfrm>
            <a:prstGeom prst="rect">
              <a:avLst/>
            </a:prstGeom>
            <a:solidFill>
              <a:srgbClr val="000000">
                <a:alpha val="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17</a:t>
              </a:r>
              <a:endParaRPr/>
            </a:p>
          </p:txBody>
        </p:sp>
      </p:grpSp>
      <p:graphicFrame>
        <p:nvGraphicFramePr>
          <p:cNvPr id="503" name="Google Shape;503;p26"/>
          <p:cNvGraphicFramePr/>
          <p:nvPr/>
        </p:nvGraphicFramePr>
        <p:xfrm>
          <a:off x="766975" y="1803188"/>
          <a:ext cx="3000000" cy="3000000"/>
        </p:xfrm>
        <a:graphic>
          <a:graphicData uri="http://schemas.openxmlformats.org/drawingml/2006/table">
            <a:tbl>
              <a:tblPr>
                <a:noFill/>
                <a:tableStyleId>{F52D79F7-B2D8-4081-A66B-7368B4A0699D}</a:tableStyleId>
              </a:tblPr>
              <a:tblGrid>
                <a:gridCol w="1742975"/>
                <a:gridCol w="1147425"/>
                <a:gridCol w="1263650"/>
                <a:gridCol w="4183075"/>
                <a:gridCol w="1568625"/>
                <a:gridCol w="1568625"/>
              </a:tblGrid>
              <a:tr h="725825">
                <a:tc>
                  <a:txBody>
                    <a:bodyPr/>
                    <a:lstStyle/>
                    <a:p>
                      <a:pPr indent="0" lvl="0" marL="0" rtl="0" algn="l">
                        <a:lnSpc>
                          <a:spcPct val="115000"/>
                        </a:lnSpc>
                        <a:spcBef>
                          <a:spcPts val="1200"/>
                        </a:spcBef>
                        <a:spcAft>
                          <a:spcPts val="0"/>
                        </a:spcAft>
                        <a:buNone/>
                      </a:pPr>
                      <a:r>
                        <a:rPr b="1" lang="de-DE" sz="1700">
                          <a:latin typeface="PT Sans"/>
                          <a:ea typeface="PT Sans"/>
                          <a:cs typeface="PT Sans"/>
                          <a:sym typeface="PT Sans"/>
                        </a:rPr>
                        <a:t>Name</a:t>
                      </a:r>
                      <a:endParaRPr b="1"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chemeClr val="lt2"/>
                    </a:solidFill>
                  </a:tcPr>
                </a:tc>
                <a:tc>
                  <a:txBody>
                    <a:bodyPr/>
                    <a:lstStyle/>
                    <a:p>
                      <a:pPr indent="0" lvl="0" marL="0" rtl="0" algn="l">
                        <a:lnSpc>
                          <a:spcPct val="115000"/>
                        </a:lnSpc>
                        <a:spcBef>
                          <a:spcPts val="1200"/>
                        </a:spcBef>
                        <a:spcAft>
                          <a:spcPts val="0"/>
                        </a:spcAft>
                        <a:buNone/>
                      </a:pPr>
                      <a:r>
                        <a:rPr b="1" lang="de-DE" sz="1700">
                          <a:latin typeface="PT Sans"/>
                          <a:ea typeface="PT Sans"/>
                          <a:cs typeface="PT Sans"/>
                          <a:sym typeface="PT Sans"/>
                        </a:rPr>
                        <a:t>OS</a:t>
                      </a:r>
                      <a:endParaRPr b="1"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chemeClr val="lt2"/>
                    </a:solidFill>
                  </a:tcPr>
                </a:tc>
                <a:tc>
                  <a:txBody>
                    <a:bodyPr/>
                    <a:lstStyle/>
                    <a:p>
                      <a:pPr indent="0" lvl="0" marL="0" rtl="0" algn="l">
                        <a:lnSpc>
                          <a:spcPct val="115000"/>
                        </a:lnSpc>
                        <a:spcBef>
                          <a:spcPts val="1200"/>
                        </a:spcBef>
                        <a:spcAft>
                          <a:spcPts val="0"/>
                        </a:spcAft>
                        <a:buNone/>
                      </a:pPr>
                      <a:r>
                        <a:rPr b="1" lang="de-DE" sz="1700">
                          <a:latin typeface="PT Sans"/>
                          <a:ea typeface="PT Sans"/>
                          <a:cs typeface="PT Sans"/>
                          <a:sym typeface="PT Sans"/>
                        </a:rPr>
                        <a:t>Preis</a:t>
                      </a:r>
                      <a:endParaRPr b="1"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chemeClr val="lt2"/>
                    </a:solidFill>
                  </a:tcPr>
                </a:tc>
                <a:tc>
                  <a:txBody>
                    <a:bodyPr/>
                    <a:lstStyle/>
                    <a:p>
                      <a:pPr indent="0" lvl="0" marL="0" rtl="0" algn="l">
                        <a:lnSpc>
                          <a:spcPct val="115000"/>
                        </a:lnSpc>
                        <a:spcBef>
                          <a:spcPts val="1200"/>
                        </a:spcBef>
                        <a:spcAft>
                          <a:spcPts val="0"/>
                        </a:spcAft>
                        <a:buNone/>
                      </a:pPr>
                      <a:r>
                        <a:rPr b="1" lang="de-DE" sz="1700">
                          <a:latin typeface="PT Sans"/>
                          <a:ea typeface="PT Sans"/>
                          <a:cs typeface="PT Sans"/>
                          <a:sym typeface="PT Sans"/>
                        </a:rPr>
                        <a:t>Link</a:t>
                      </a:r>
                      <a:endParaRPr b="1"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chemeClr val="lt2"/>
                    </a:solidFill>
                  </a:tcPr>
                </a:tc>
                <a:tc>
                  <a:txBody>
                    <a:bodyPr/>
                    <a:lstStyle/>
                    <a:p>
                      <a:pPr indent="0" lvl="0" marL="0" rtl="0" algn="l">
                        <a:lnSpc>
                          <a:spcPct val="115000"/>
                        </a:lnSpc>
                        <a:spcBef>
                          <a:spcPts val="1200"/>
                        </a:spcBef>
                        <a:spcAft>
                          <a:spcPts val="0"/>
                        </a:spcAft>
                        <a:buNone/>
                      </a:pPr>
                      <a:r>
                        <a:rPr b="1" lang="de-DE" sz="1700">
                          <a:latin typeface="PT Sans"/>
                          <a:ea typeface="PT Sans"/>
                          <a:cs typeface="PT Sans"/>
                          <a:sym typeface="PT Sans"/>
                        </a:rPr>
                        <a:t>Version</a:t>
                      </a:r>
                      <a:endParaRPr b="1"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chemeClr val="lt2"/>
                    </a:solidFill>
                  </a:tcPr>
                </a:tc>
                <a:tc>
                  <a:txBody>
                    <a:bodyPr/>
                    <a:lstStyle/>
                    <a:p>
                      <a:pPr indent="0" lvl="0" marL="0" rtl="0" algn="l">
                        <a:lnSpc>
                          <a:spcPct val="115000"/>
                        </a:lnSpc>
                        <a:spcBef>
                          <a:spcPts val="1200"/>
                        </a:spcBef>
                        <a:spcAft>
                          <a:spcPts val="0"/>
                        </a:spcAft>
                        <a:buNone/>
                      </a:pPr>
                      <a:r>
                        <a:rPr b="1" lang="de-DE" sz="1700">
                          <a:latin typeface="PT Sans"/>
                          <a:ea typeface="PT Sans"/>
                          <a:cs typeface="PT Sans"/>
                          <a:sym typeface="PT Sans"/>
                        </a:rPr>
                        <a:t>Ziel</a:t>
                      </a:r>
                      <a:endParaRPr b="1"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chemeClr val="lt2"/>
                    </a:solidFill>
                  </a:tcPr>
                </a:tc>
              </a:tr>
              <a:tr h="1034200">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MocapForAll</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Alle</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Free</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https://akiya-souken.booth.pm/items/3026474</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UE 4</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Gesicht und Körper</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r h="1342575">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iClone Unreal Live Link</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Alle</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990$</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https://www.reallusion.com/iclone/live-link/unreal-engine/metahuman/default.html#tools</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UE 4.26</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Gesicht und Körper</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r h="1034200">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Faceware studio</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Alle</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Trial</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https://facewaretech.com/software/studio</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UE 4</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Gesicht</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r h="1034200">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Rigel</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Alle</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500$</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https://www.enter-reality.it/project-rigel</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UE 4</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Gesicht und Körper</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r h="1034200">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Live Link Face</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iOS</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Free</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https://apps.apple.com/us/app/live-link-face/id1495370836</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UE 4</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Gesicht</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r h="1034200">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Rokoko Mocap</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Alle</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Basic Free</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https://www.rokoko.com/studio</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UE 4</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lang="de-DE" sz="1700">
                          <a:latin typeface="PT Sans"/>
                          <a:ea typeface="PT Sans"/>
                          <a:cs typeface="PT Sans"/>
                          <a:sym typeface="PT Sans"/>
                        </a:rPr>
                        <a:t>Gesicht und Körper</a:t>
                      </a:r>
                      <a:endParaRPr sz="1700">
                        <a:latin typeface="PT Sans"/>
                        <a:ea typeface="PT Sans"/>
                        <a:cs typeface="PT Sans"/>
                        <a:sym typeface="PT Sans"/>
                      </a:endParaRPr>
                    </a:p>
                  </a:txBody>
                  <a:tcPr marT="91425" marB="91425" marR="68575" marL="68575">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27"/>
          <p:cNvSpPr txBox="1"/>
          <p:nvPr/>
        </p:nvSpPr>
        <p:spPr>
          <a:xfrm>
            <a:off x="766975" y="762000"/>
            <a:ext cx="6219600" cy="3231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lang="de-DE" sz="2100">
                <a:latin typeface="Roboto Slab"/>
                <a:ea typeface="Roboto Slab"/>
                <a:cs typeface="Roboto Slab"/>
                <a:sym typeface="Roboto Slab"/>
              </a:rPr>
              <a:t>Motion Capture Software - Faceware Studio</a:t>
            </a:r>
            <a:endParaRPr/>
          </a:p>
        </p:txBody>
      </p:sp>
      <p:sp>
        <p:nvSpPr>
          <p:cNvPr id="509" name="Google Shape;509;p27"/>
          <p:cNvSpPr/>
          <p:nvPr/>
        </p:nvSpPr>
        <p:spPr>
          <a:xfrm>
            <a:off x="768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10" name="Google Shape;510;p27"/>
          <p:cNvSpPr/>
          <p:nvPr/>
        </p:nvSpPr>
        <p:spPr>
          <a:xfrm>
            <a:off x="24574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11" name="Google Shape;511;p27"/>
          <p:cNvSpPr/>
          <p:nvPr/>
        </p:nvSpPr>
        <p:spPr>
          <a:xfrm>
            <a:off x="27241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12" name="Google Shape;512;p27"/>
          <p:cNvSpPr/>
          <p:nvPr/>
        </p:nvSpPr>
        <p:spPr>
          <a:xfrm>
            <a:off x="44132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13" name="Google Shape;513;p27"/>
          <p:cNvSpPr/>
          <p:nvPr/>
        </p:nvSpPr>
        <p:spPr>
          <a:xfrm>
            <a:off x="46799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14" name="Google Shape;514;p27"/>
          <p:cNvSpPr/>
          <p:nvPr/>
        </p:nvSpPr>
        <p:spPr>
          <a:xfrm>
            <a:off x="63690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15" name="Google Shape;515;p27"/>
          <p:cNvSpPr/>
          <p:nvPr/>
        </p:nvSpPr>
        <p:spPr>
          <a:xfrm>
            <a:off x="66357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16" name="Google Shape;516;p27"/>
          <p:cNvSpPr/>
          <p:nvPr/>
        </p:nvSpPr>
        <p:spPr>
          <a:xfrm>
            <a:off x="83248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17" name="Google Shape;517;p27"/>
          <p:cNvSpPr/>
          <p:nvPr/>
        </p:nvSpPr>
        <p:spPr>
          <a:xfrm>
            <a:off x="85915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18" name="Google Shape;518;p27"/>
          <p:cNvSpPr/>
          <p:nvPr/>
        </p:nvSpPr>
        <p:spPr>
          <a:xfrm>
            <a:off x="102806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19" name="Google Shape;519;p27"/>
          <p:cNvSpPr/>
          <p:nvPr/>
        </p:nvSpPr>
        <p:spPr>
          <a:xfrm>
            <a:off x="10547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20" name="Google Shape;520;p27"/>
          <p:cNvSpPr/>
          <p:nvPr/>
        </p:nvSpPr>
        <p:spPr>
          <a:xfrm>
            <a:off x="-1041400" y="-6351"/>
            <a:ext cx="850800" cy="8508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521" name="Google Shape;521;p27"/>
          <p:cNvSpPr/>
          <p:nvPr/>
        </p:nvSpPr>
        <p:spPr>
          <a:xfrm>
            <a:off x="-863600" y="844549"/>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22" name="Google Shape;522;p27"/>
          <p:cNvSpPr/>
          <p:nvPr/>
        </p:nvSpPr>
        <p:spPr>
          <a:xfrm>
            <a:off x="-457200" y="1517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23" name="Google Shape;523;p27"/>
          <p:cNvSpPr/>
          <p:nvPr/>
        </p:nvSpPr>
        <p:spPr>
          <a:xfrm>
            <a:off x="-863600" y="1784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24" name="Google Shape;524;p27"/>
          <p:cNvSpPr/>
          <p:nvPr/>
        </p:nvSpPr>
        <p:spPr>
          <a:xfrm>
            <a:off x="-457201" y="2457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25" name="Google Shape;525;p27"/>
          <p:cNvSpPr/>
          <p:nvPr/>
        </p:nvSpPr>
        <p:spPr>
          <a:xfrm>
            <a:off x="-863600" y="2724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26" name="Google Shape;526;p27"/>
          <p:cNvSpPr/>
          <p:nvPr/>
        </p:nvSpPr>
        <p:spPr>
          <a:xfrm>
            <a:off x="-457201" y="3397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27" name="Google Shape;527;p27"/>
          <p:cNvSpPr/>
          <p:nvPr/>
        </p:nvSpPr>
        <p:spPr>
          <a:xfrm>
            <a:off x="-863600" y="3663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28" name="Google Shape;528;p27"/>
          <p:cNvSpPr/>
          <p:nvPr/>
        </p:nvSpPr>
        <p:spPr>
          <a:xfrm>
            <a:off x="-457201" y="43370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29" name="Google Shape;529;p27"/>
          <p:cNvSpPr/>
          <p:nvPr/>
        </p:nvSpPr>
        <p:spPr>
          <a:xfrm>
            <a:off x="-863600" y="46037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30" name="Google Shape;530;p27"/>
          <p:cNvSpPr/>
          <p:nvPr/>
        </p:nvSpPr>
        <p:spPr>
          <a:xfrm>
            <a:off x="-457201" y="52768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31" name="Google Shape;531;p27"/>
          <p:cNvSpPr/>
          <p:nvPr/>
        </p:nvSpPr>
        <p:spPr>
          <a:xfrm>
            <a:off x="-863600" y="55435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32" name="Google Shape;532;p27"/>
          <p:cNvSpPr/>
          <p:nvPr/>
        </p:nvSpPr>
        <p:spPr>
          <a:xfrm>
            <a:off x="-457201" y="6216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33" name="Google Shape;533;p27"/>
          <p:cNvSpPr/>
          <p:nvPr/>
        </p:nvSpPr>
        <p:spPr>
          <a:xfrm>
            <a:off x="-863600" y="6483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34" name="Google Shape;534;p27"/>
          <p:cNvSpPr/>
          <p:nvPr/>
        </p:nvSpPr>
        <p:spPr>
          <a:xfrm>
            <a:off x="-457201" y="7156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35" name="Google Shape;535;p27"/>
          <p:cNvSpPr/>
          <p:nvPr/>
        </p:nvSpPr>
        <p:spPr>
          <a:xfrm>
            <a:off x="-863600" y="7423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36" name="Google Shape;536;p27"/>
          <p:cNvSpPr/>
          <p:nvPr/>
        </p:nvSpPr>
        <p:spPr>
          <a:xfrm>
            <a:off x="-457201" y="8096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37" name="Google Shape;537;p27"/>
          <p:cNvSpPr/>
          <p:nvPr/>
        </p:nvSpPr>
        <p:spPr>
          <a:xfrm>
            <a:off x="-863600" y="8362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538" name="Google Shape;538;p27"/>
          <p:cNvGrpSpPr/>
          <p:nvPr/>
        </p:nvGrpSpPr>
        <p:grpSpPr>
          <a:xfrm>
            <a:off x="0" y="9652000"/>
            <a:ext cx="13004800" cy="254100"/>
            <a:chOff x="0" y="0"/>
            <a:chExt cx="13004800" cy="254100"/>
          </a:xfrm>
        </p:grpSpPr>
        <p:sp>
          <p:nvSpPr>
            <p:cNvPr id="539" name="Google Shape;539;p27"/>
            <p:cNvSpPr/>
            <p:nvPr/>
          </p:nvSpPr>
          <p:spPr>
            <a:xfrm>
              <a:off x="762000" y="0"/>
              <a:ext cx="2870100" cy="2541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40" name="Google Shape;540;p27"/>
            <p:cNvSpPr/>
            <p:nvPr/>
          </p:nvSpPr>
          <p:spPr>
            <a:xfrm>
              <a:off x="3632200" y="0"/>
              <a:ext cx="2870100" cy="2541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41" name="Google Shape;541;p27"/>
            <p:cNvSpPr/>
            <p:nvPr/>
          </p:nvSpPr>
          <p:spPr>
            <a:xfrm>
              <a:off x="6502400" y="0"/>
              <a:ext cx="2870100" cy="2541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42" name="Google Shape;542;p27"/>
            <p:cNvSpPr/>
            <p:nvPr/>
          </p:nvSpPr>
          <p:spPr>
            <a:xfrm>
              <a:off x="9372600" y="0"/>
              <a:ext cx="2870100" cy="2541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43" name="Google Shape;543;p27"/>
            <p:cNvSpPr/>
            <p:nvPr/>
          </p:nvSpPr>
          <p:spPr>
            <a:xfrm>
              <a:off x="1224280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44" name="Google Shape;544;p27"/>
            <p:cNvSpPr/>
            <p:nvPr/>
          </p:nvSpPr>
          <p:spPr>
            <a:xfrm>
              <a:off x="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545" name="Google Shape;545;p27"/>
          <p:cNvCxnSpPr/>
          <p:nvPr/>
        </p:nvCxnSpPr>
        <p:spPr>
          <a:xfrm>
            <a:off x="768350" y="1193800"/>
            <a:ext cx="11474400" cy="0"/>
          </a:xfrm>
          <a:prstGeom prst="straightConnector1">
            <a:avLst/>
          </a:prstGeom>
          <a:noFill/>
          <a:ln cap="flat" cmpd="sng" w="25400">
            <a:solidFill>
              <a:srgbClr val="8723C7"/>
            </a:solidFill>
            <a:prstDash val="solid"/>
            <a:miter lim="400000"/>
            <a:headEnd len="sm" w="sm" type="none"/>
            <a:tailEnd len="sm" w="sm" type="none"/>
          </a:ln>
        </p:spPr>
      </p:cxnSp>
      <p:pic>
        <p:nvPicPr>
          <p:cNvPr id="546" name="Google Shape;546;p27"/>
          <p:cNvPicPr preferRelativeResize="0"/>
          <p:nvPr/>
        </p:nvPicPr>
        <p:blipFill>
          <a:blip r:embed="rId3">
            <a:alphaModFix/>
          </a:blip>
          <a:stretch>
            <a:fillRect/>
          </a:stretch>
        </p:blipFill>
        <p:spPr>
          <a:xfrm>
            <a:off x="849675" y="1517741"/>
            <a:ext cx="2160031" cy="1206400"/>
          </a:xfrm>
          <a:prstGeom prst="rect">
            <a:avLst/>
          </a:prstGeom>
          <a:noFill/>
          <a:ln>
            <a:noFill/>
          </a:ln>
        </p:spPr>
      </p:pic>
      <p:pic>
        <p:nvPicPr>
          <p:cNvPr id="547" name="Google Shape;547;p27"/>
          <p:cNvPicPr preferRelativeResize="0"/>
          <p:nvPr/>
        </p:nvPicPr>
        <p:blipFill>
          <a:blip r:embed="rId4">
            <a:alphaModFix/>
          </a:blip>
          <a:stretch>
            <a:fillRect/>
          </a:stretch>
        </p:blipFill>
        <p:spPr>
          <a:xfrm>
            <a:off x="766975" y="2724150"/>
            <a:ext cx="11221358" cy="63120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31F20"/>
        </a:solidFill>
      </p:bgPr>
    </p:bg>
    <p:spTree>
      <p:nvGrpSpPr>
        <p:cNvPr id="551" name="Shape 551"/>
        <p:cNvGrpSpPr/>
        <p:nvPr/>
      </p:nvGrpSpPr>
      <p:grpSpPr>
        <a:xfrm>
          <a:off x="0" y="0"/>
          <a:ext cx="0" cy="0"/>
          <a:chOff x="0" y="0"/>
          <a:chExt cx="0" cy="0"/>
        </a:xfrm>
      </p:grpSpPr>
      <p:sp>
        <p:nvSpPr>
          <p:cNvPr id="552" name="Google Shape;552;p28"/>
          <p:cNvSpPr txBox="1"/>
          <p:nvPr/>
        </p:nvSpPr>
        <p:spPr>
          <a:xfrm>
            <a:off x="768350" y="3892061"/>
            <a:ext cx="7556400" cy="18441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FFFFFF"/>
              </a:buClr>
              <a:buSzPts val="2100"/>
              <a:buFont typeface="Roboto Slab"/>
              <a:buNone/>
            </a:pPr>
            <a:r>
              <a:rPr b="1" i="0" lang="de-DE" sz="2100" u="none" cap="none" strike="noStrike">
                <a:solidFill>
                  <a:srgbClr val="FFFFFF"/>
                </a:solidFill>
                <a:latin typeface="Roboto Slab"/>
                <a:ea typeface="Roboto Slab"/>
                <a:cs typeface="Roboto Slab"/>
                <a:sym typeface="Roboto Slab"/>
              </a:rPr>
              <a:t>Projekt</a:t>
            </a:r>
            <a:r>
              <a:rPr b="1" lang="de-DE" sz="2100">
                <a:solidFill>
                  <a:srgbClr val="FFFFFF"/>
                </a:solidFill>
                <a:latin typeface="Roboto Slab"/>
                <a:ea typeface="Roboto Slab"/>
                <a:cs typeface="Roboto Slab"/>
                <a:sym typeface="Roboto Slab"/>
              </a:rPr>
              <a:t>plan</a:t>
            </a:r>
            <a:endParaRPr/>
          </a:p>
          <a:p>
            <a:pPr indent="0" lvl="0" marL="0" marR="0" rtl="0" algn="l">
              <a:lnSpc>
                <a:spcPct val="90000"/>
              </a:lnSpc>
              <a:spcBef>
                <a:spcPts val="0"/>
              </a:spcBef>
              <a:spcAft>
                <a:spcPts val="0"/>
              </a:spcAft>
              <a:buClr>
                <a:srgbClr val="FFFFFF"/>
              </a:buClr>
              <a:buSzPts val="2100"/>
              <a:buFont typeface="Roboto Slab"/>
              <a:buNone/>
            </a:pPr>
            <a:r>
              <a:t/>
            </a:r>
            <a:endParaRPr b="0" i="0" sz="2100" u="none" cap="none" strike="noStrike">
              <a:solidFill>
                <a:srgbClr val="000000"/>
              </a:solidFill>
              <a:latin typeface="Roboto Slab"/>
              <a:ea typeface="Roboto Slab"/>
              <a:cs typeface="Roboto Slab"/>
              <a:sym typeface="Roboto Slab"/>
            </a:endParaRPr>
          </a:p>
          <a:p>
            <a:pPr indent="0" lvl="0" marL="0" marR="0" rtl="0" algn="l">
              <a:lnSpc>
                <a:spcPct val="100000"/>
              </a:lnSpc>
              <a:spcBef>
                <a:spcPts val="0"/>
              </a:spcBef>
              <a:spcAft>
                <a:spcPts val="0"/>
              </a:spcAft>
              <a:buClr>
                <a:srgbClr val="FFFFFF"/>
              </a:buClr>
              <a:buSzPts val="1700"/>
              <a:buFont typeface="Roboto Slab"/>
              <a:buNone/>
            </a:pPr>
            <a:r>
              <a:rPr lang="de-DE" sz="1700">
                <a:solidFill>
                  <a:srgbClr val="FFFFFF"/>
                </a:solidFill>
                <a:latin typeface="Roboto Slab"/>
                <a:ea typeface="Roboto Slab"/>
                <a:cs typeface="Roboto Slab"/>
                <a:sym typeface="Roboto Slab"/>
              </a:rPr>
              <a:t>Was bereits erarbeitet wurde und welche Deliverables bis zum 3.Audit</a:t>
            </a:r>
            <a:endParaRPr sz="1700">
              <a:solidFill>
                <a:srgbClr val="FFFFFF"/>
              </a:solidFill>
              <a:latin typeface="Roboto Slab"/>
              <a:ea typeface="Roboto Slab"/>
              <a:cs typeface="Roboto Slab"/>
              <a:sym typeface="Roboto Slab"/>
            </a:endParaRPr>
          </a:p>
          <a:p>
            <a:pPr indent="0" lvl="0" marL="0" marR="0" rtl="0" algn="l">
              <a:lnSpc>
                <a:spcPct val="100000"/>
              </a:lnSpc>
              <a:spcBef>
                <a:spcPts val="0"/>
              </a:spcBef>
              <a:spcAft>
                <a:spcPts val="0"/>
              </a:spcAft>
              <a:buClr>
                <a:srgbClr val="FFFFFF"/>
              </a:buClr>
              <a:buSzPts val="1700"/>
              <a:buFont typeface="Roboto Slab"/>
              <a:buNone/>
            </a:pPr>
            <a:r>
              <a:rPr lang="de-DE" sz="1700">
                <a:solidFill>
                  <a:srgbClr val="FFFFFF"/>
                </a:solidFill>
                <a:latin typeface="Roboto Slab"/>
                <a:ea typeface="Roboto Slab"/>
                <a:cs typeface="Roboto Slab"/>
                <a:sym typeface="Roboto Slab"/>
              </a:rPr>
              <a:t>abgegeben werden sollen, sind im Projektplan beschrieben. </a:t>
            </a:r>
            <a:endParaRPr sz="1700">
              <a:solidFill>
                <a:srgbClr val="FFFFFF"/>
              </a:solidFill>
              <a:latin typeface="Roboto Slab"/>
              <a:ea typeface="Roboto Slab"/>
              <a:cs typeface="Roboto Slab"/>
              <a:sym typeface="Roboto Slab"/>
            </a:endParaRPr>
          </a:p>
          <a:p>
            <a:pPr indent="0" lvl="0" marL="0" marR="0" rtl="0" algn="ctr">
              <a:lnSpc>
                <a:spcPct val="100000"/>
              </a:lnSpc>
              <a:spcBef>
                <a:spcPts val="0"/>
              </a:spcBef>
              <a:spcAft>
                <a:spcPts val="0"/>
              </a:spcAft>
              <a:buClr>
                <a:srgbClr val="000000"/>
              </a:buClr>
              <a:buSzPts val="2400"/>
              <a:buFont typeface="Helvetica Neue"/>
              <a:buNone/>
            </a:pPr>
            <a:br>
              <a:rPr b="1" i="0" lang="de-DE" sz="2400" u="none" cap="none" strike="noStrike">
                <a:solidFill>
                  <a:srgbClr val="000000"/>
                </a:solidFill>
                <a:latin typeface="Helvetica Neue"/>
                <a:ea typeface="Helvetica Neue"/>
                <a:cs typeface="Helvetica Neue"/>
                <a:sym typeface="Helvetica Neue"/>
              </a:rPr>
            </a:br>
            <a:endParaRPr b="0" i="0" sz="24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29"/>
          <p:cNvSpPr txBox="1"/>
          <p:nvPr/>
        </p:nvSpPr>
        <p:spPr>
          <a:xfrm>
            <a:off x="766967" y="778217"/>
            <a:ext cx="1506823" cy="323165"/>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i="0" lang="de-DE" sz="2100" u="none" cap="none" strike="noStrike">
                <a:solidFill>
                  <a:srgbClr val="000000"/>
                </a:solidFill>
                <a:latin typeface="Roboto Slab"/>
                <a:ea typeface="Roboto Slab"/>
                <a:cs typeface="Roboto Slab"/>
                <a:sym typeface="Roboto Slab"/>
              </a:rPr>
              <a:t>Projektplan</a:t>
            </a:r>
            <a:endParaRPr b="1" i="0" sz="2100" u="none" cap="none" strike="noStrike">
              <a:solidFill>
                <a:srgbClr val="000000"/>
              </a:solidFill>
              <a:latin typeface="Roboto Slab"/>
              <a:ea typeface="Roboto Slab"/>
              <a:cs typeface="Roboto Slab"/>
              <a:sym typeface="Roboto Slab"/>
            </a:endParaRPr>
          </a:p>
        </p:txBody>
      </p:sp>
      <p:sp>
        <p:nvSpPr>
          <p:cNvPr id="558" name="Google Shape;558;p29"/>
          <p:cNvSpPr/>
          <p:nvPr/>
        </p:nvSpPr>
        <p:spPr>
          <a:xfrm>
            <a:off x="768350" y="10079566"/>
            <a:ext cx="1689101"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59" name="Google Shape;559;p29"/>
          <p:cNvSpPr/>
          <p:nvPr/>
        </p:nvSpPr>
        <p:spPr>
          <a:xfrm>
            <a:off x="24574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60" name="Google Shape;560;p29"/>
          <p:cNvSpPr/>
          <p:nvPr/>
        </p:nvSpPr>
        <p:spPr>
          <a:xfrm>
            <a:off x="27241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61" name="Google Shape;561;p29"/>
          <p:cNvSpPr/>
          <p:nvPr/>
        </p:nvSpPr>
        <p:spPr>
          <a:xfrm>
            <a:off x="44132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62" name="Google Shape;562;p29"/>
          <p:cNvSpPr/>
          <p:nvPr/>
        </p:nvSpPr>
        <p:spPr>
          <a:xfrm>
            <a:off x="46799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63" name="Google Shape;563;p29"/>
          <p:cNvSpPr/>
          <p:nvPr/>
        </p:nvSpPr>
        <p:spPr>
          <a:xfrm>
            <a:off x="63690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64" name="Google Shape;564;p29"/>
          <p:cNvSpPr/>
          <p:nvPr/>
        </p:nvSpPr>
        <p:spPr>
          <a:xfrm>
            <a:off x="66357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65" name="Google Shape;565;p29"/>
          <p:cNvSpPr/>
          <p:nvPr/>
        </p:nvSpPr>
        <p:spPr>
          <a:xfrm>
            <a:off x="83248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66" name="Google Shape;566;p29"/>
          <p:cNvSpPr/>
          <p:nvPr/>
        </p:nvSpPr>
        <p:spPr>
          <a:xfrm>
            <a:off x="85915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67" name="Google Shape;567;p29"/>
          <p:cNvSpPr/>
          <p:nvPr/>
        </p:nvSpPr>
        <p:spPr>
          <a:xfrm>
            <a:off x="102806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68" name="Google Shape;568;p29"/>
          <p:cNvSpPr/>
          <p:nvPr/>
        </p:nvSpPr>
        <p:spPr>
          <a:xfrm>
            <a:off x="105473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569" name="Google Shape;569;p29"/>
          <p:cNvSpPr/>
          <p:nvPr/>
        </p:nvSpPr>
        <p:spPr>
          <a:xfrm>
            <a:off x="-1041400" y="-6351"/>
            <a:ext cx="850900" cy="8509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570" name="Google Shape;570;p29"/>
          <p:cNvSpPr/>
          <p:nvPr/>
        </p:nvSpPr>
        <p:spPr>
          <a:xfrm>
            <a:off x="-863600" y="844549"/>
            <a:ext cx="673100" cy="673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71" name="Google Shape;571;p29"/>
          <p:cNvSpPr/>
          <p:nvPr/>
        </p:nvSpPr>
        <p:spPr>
          <a:xfrm>
            <a:off x="-457200" y="1517650"/>
            <a:ext cx="266700"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72" name="Google Shape;572;p29"/>
          <p:cNvSpPr/>
          <p:nvPr/>
        </p:nvSpPr>
        <p:spPr>
          <a:xfrm>
            <a:off x="-863600" y="1784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73" name="Google Shape;573;p29"/>
          <p:cNvSpPr/>
          <p:nvPr/>
        </p:nvSpPr>
        <p:spPr>
          <a:xfrm>
            <a:off x="-457201" y="2457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74" name="Google Shape;574;p29"/>
          <p:cNvSpPr/>
          <p:nvPr/>
        </p:nvSpPr>
        <p:spPr>
          <a:xfrm>
            <a:off x="-863600" y="2724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75" name="Google Shape;575;p29"/>
          <p:cNvSpPr/>
          <p:nvPr/>
        </p:nvSpPr>
        <p:spPr>
          <a:xfrm>
            <a:off x="-457201" y="3397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76" name="Google Shape;576;p29"/>
          <p:cNvSpPr/>
          <p:nvPr/>
        </p:nvSpPr>
        <p:spPr>
          <a:xfrm>
            <a:off x="-863600" y="3663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77" name="Google Shape;577;p29"/>
          <p:cNvSpPr/>
          <p:nvPr/>
        </p:nvSpPr>
        <p:spPr>
          <a:xfrm>
            <a:off x="-457201" y="43370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78" name="Google Shape;578;p29"/>
          <p:cNvSpPr/>
          <p:nvPr/>
        </p:nvSpPr>
        <p:spPr>
          <a:xfrm>
            <a:off x="-863600" y="46037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79" name="Google Shape;579;p29"/>
          <p:cNvSpPr/>
          <p:nvPr/>
        </p:nvSpPr>
        <p:spPr>
          <a:xfrm>
            <a:off x="-457201" y="52768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80" name="Google Shape;580;p29"/>
          <p:cNvSpPr/>
          <p:nvPr/>
        </p:nvSpPr>
        <p:spPr>
          <a:xfrm>
            <a:off x="-863600" y="55435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81" name="Google Shape;581;p29"/>
          <p:cNvSpPr/>
          <p:nvPr/>
        </p:nvSpPr>
        <p:spPr>
          <a:xfrm>
            <a:off x="-457201" y="62166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82" name="Google Shape;582;p29"/>
          <p:cNvSpPr/>
          <p:nvPr/>
        </p:nvSpPr>
        <p:spPr>
          <a:xfrm>
            <a:off x="-863600" y="6483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83" name="Google Shape;583;p29"/>
          <p:cNvSpPr/>
          <p:nvPr/>
        </p:nvSpPr>
        <p:spPr>
          <a:xfrm>
            <a:off x="-457201" y="7156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84" name="Google Shape;584;p29"/>
          <p:cNvSpPr/>
          <p:nvPr/>
        </p:nvSpPr>
        <p:spPr>
          <a:xfrm>
            <a:off x="-863600" y="7423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585" name="Google Shape;585;p29"/>
          <p:cNvSpPr/>
          <p:nvPr/>
        </p:nvSpPr>
        <p:spPr>
          <a:xfrm>
            <a:off x="-457201" y="8096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586" name="Google Shape;586;p29"/>
          <p:cNvSpPr/>
          <p:nvPr/>
        </p:nvSpPr>
        <p:spPr>
          <a:xfrm>
            <a:off x="-863600" y="8362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587" name="Google Shape;587;p29"/>
          <p:cNvGrpSpPr/>
          <p:nvPr/>
        </p:nvGrpSpPr>
        <p:grpSpPr>
          <a:xfrm>
            <a:off x="0" y="9652000"/>
            <a:ext cx="13004800" cy="254000"/>
            <a:chOff x="0" y="0"/>
            <a:chExt cx="13004800" cy="254000"/>
          </a:xfrm>
        </p:grpSpPr>
        <p:sp>
          <p:nvSpPr>
            <p:cNvPr id="588" name="Google Shape;588;p29"/>
            <p:cNvSpPr/>
            <p:nvPr/>
          </p:nvSpPr>
          <p:spPr>
            <a:xfrm>
              <a:off x="762000" y="0"/>
              <a:ext cx="2870201" cy="2540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89" name="Google Shape;589;p29"/>
            <p:cNvSpPr/>
            <p:nvPr/>
          </p:nvSpPr>
          <p:spPr>
            <a:xfrm>
              <a:off x="3632200" y="0"/>
              <a:ext cx="2870200" cy="2540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90" name="Google Shape;590;p29"/>
            <p:cNvSpPr/>
            <p:nvPr/>
          </p:nvSpPr>
          <p:spPr>
            <a:xfrm>
              <a:off x="6502400" y="0"/>
              <a:ext cx="2870200" cy="2540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91" name="Google Shape;591;p29"/>
            <p:cNvSpPr/>
            <p:nvPr/>
          </p:nvSpPr>
          <p:spPr>
            <a:xfrm>
              <a:off x="9372600" y="0"/>
              <a:ext cx="2870200" cy="2540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92" name="Google Shape;592;p29"/>
            <p:cNvSpPr/>
            <p:nvPr/>
          </p:nvSpPr>
          <p:spPr>
            <a:xfrm>
              <a:off x="1224280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593" name="Google Shape;593;p29"/>
            <p:cNvSpPr/>
            <p:nvPr/>
          </p:nvSpPr>
          <p:spPr>
            <a:xfrm>
              <a:off x="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594" name="Google Shape;594;p29"/>
          <p:cNvCxnSpPr/>
          <p:nvPr/>
        </p:nvCxnSpPr>
        <p:spPr>
          <a:xfrm>
            <a:off x="768350" y="1193800"/>
            <a:ext cx="11474450" cy="0"/>
          </a:xfrm>
          <a:prstGeom prst="straightConnector1">
            <a:avLst/>
          </a:prstGeom>
          <a:noFill/>
          <a:ln cap="flat" cmpd="sng" w="25400">
            <a:solidFill>
              <a:srgbClr val="8723C7"/>
            </a:solidFill>
            <a:prstDash val="solid"/>
            <a:miter lim="400000"/>
            <a:headEnd len="sm" w="sm" type="none"/>
            <a:tailEnd len="sm" w="sm" type="none"/>
          </a:ln>
        </p:spPr>
      </p:cxnSp>
      <p:pic>
        <p:nvPicPr>
          <p:cNvPr descr="Ein Bild, das Tisch enthält.&#10;&#10;Automatisch generierte Beschreibung" id="595" name="Google Shape;595;p29"/>
          <p:cNvPicPr preferRelativeResize="0"/>
          <p:nvPr/>
        </p:nvPicPr>
        <p:blipFill rotWithShape="1">
          <a:blip r:embed="rId3">
            <a:alphaModFix/>
          </a:blip>
          <a:srcRect b="0" l="0" r="0" t="0"/>
          <a:stretch/>
        </p:blipFill>
        <p:spPr>
          <a:xfrm>
            <a:off x="215899" y="1181099"/>
            <a:ext cx="14167895" cy="8458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30"/>
          <p:cNvSpPr txBox="1"/>
          <p:nvPr/>
        </p:nvSpPr>
        <p:spPr>
          <a:xfrm>
            <a:off x="766977" y="762000"/>
            <a:ext cx="1957200" cy="3231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lang="de-DE" sz="2100">
                <a:latin typeface="Roboto Slab"/>
                <a:ea typeface="Roboto Slab"/>
                <a:cs typeface="Roboto Slab"/>
                <a:sym typeface="Roboto Slab"/>
              </a:rPr>
              <a:t>Quellen</a:t>
            </a:r>
            <a:endParaRPr/>
          </a:p>
        </p:txBody>
      </p:sp>
      <p:sp>
        <p:nvSpPr>
          <p:cNvPr id="601" name="Google Shape;601;p30"/>
          <p:cNvSpPr/>
          <p:nvPr/>
        </p:nvSpPr>
        <p:spPr>
          <a:xfrm>
            <a:off x="768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602" name="Google Shape;602;p30"/>
          <p:cNvSpPr/>
          <p:nvPr/>
        </p:nvSpPr>
        <p:spPr>
          <a:xfrm>
            <a:off x="24574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03" name="Google Shape;603;p30"/>
          <p:cNvSpPr/>
          <p:nvPr/>
        </p:nvSpPr>
        <p:spPr>
          <a:xfrm>
            <a:off x="27241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604" name="Google Shape;604;p30"/>
          <p:cNvSpPr/>
          <p:nvPr/>
        </p:nvSpPr>
        <p:spPr>
          <a:xfrm>
            <a:off x="44132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05" name="Google Shape;605;p30"/>
          <p:cNvSpPr/>
          <p:nvPr/>
        </p:nvSpPr>
        <p:spPr>
          <a:xfrm>
            <a:off x="46799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606" name="Google Shape;606;p30"/>
          <p:cNvSpPr/>
          <p:nvPr/>
        </p:nvSpPr>
        <p:spPr>
          <a:xfrm>
            <a:off x="63690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07" name="Google Shape;607;p30"/>
          <p:cNvSpPr/>
          <p:nvPr/>
        </p:nvSpPr>
        <p:spPr>
          <a:xfrm>
            <a:off x="66357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608" name="Google Shape;608;p30"/>
          <p:cNvSpPr/>
          <p:nvPr/>
        </p:nvSpPr>
        <p:spPr>
          <a:xfrm>
            <a:off x="83248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09" name="Google Shape;609;p30"/>
          <p:cNvSpPr/>
          <p:nvPr/>
        </p:nvSpPr>
        <p:spPr>
          <a:xfrm>
            <a:off x="85915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610" name="Google Shape;610;p30"/>
          <p:cNvSpPr/>
          <p:nvPr/>
        </p:nvSpPr>
        <p:spPr>
          <a:xfrm>
            <a:off x="102806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11" name="Google Shape;611;p30"/>
          <p:cNvSpPr/>
          <p:nvPr/>
        </p:nvSpPr>
        <p:spPr>
          <a:xfrm>
            <a:off x="10547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612" name="Google Shape;612;p30"/>
          <p:cNvSpPr/>
          <p:nvPr/>
        </p:nvSpPr>
        <p:spPr>
          <a:xfrm>
            <a:off x="-1041400" y="-6351"/>
            <a:ext cx="850800" cy="8508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613" name="Google Shape;613;p30"/>
          <p:cNvSpPr/>
          <p:nvPr/>
        </p:nvSpPr>
        <p:spPr>
          <a:xfrm>
            <a:off x="-863600" y="844549"/>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614" name="Google Shape;614;p30"/>
          <p:cNvSpPr/>
          <p:nvPr/>
        </p:nvSpPr>
        <p:spPr>
          <a:xfrm>
            <a:off x="-457200" y="1517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15" name="Google Shape;615;p30"/>
          <p:cNvSpPr/>
          <p:nvPr/>
        </p:nvSpPr>
        <p:spPr>
          <a:xfrm>
            <a:off x="-863600" y="1784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616" name="Google Shape;616;p30"/>
          <p:cNvSpPr/>
          <p:nvPr/>
        </p:nvSpPr>
        <p:spPr>
          <a:xfrm>
            <a:off x="-457201" y="2457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17" name="Google Shape;617;p30"/>
          <p:cNvSpPr/>
          <p:nvPr/>
        </p:nvSpPr>
        <p:spPr>
          <a:xfrm>
            <a:off x="-863600" y="2724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618" name="Google Shape;618;p30"/>
          <p:cNvSpPr/>
          <p:nvPr/>
        </p:nvSpPr>
        <p:spPr>
          <a:xfrm>
            <a:off x="-457201" y="3397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19" name="Google Shape;619;p30"/>
          <p:cNvSpPr/>
          <p:nvPr/>
        </p:nvSpPr>
        <p:spPr>
          <a:xfrm>
            <a:off x="-863600" y="3663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620" name="Google Shape;620;p30"/>
          <p:cNvSpPr/>
          <p:nvPr/>
        </p:nvSpPr>
        <p:spPr>
          <a:xfrm>
            <a:off x="-457201" y="43370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21" name="Google Shape;621;p30"/>
          <p:cNvSpPr/>
          <p:nvPr/>
        </p:nvSpPr>
        <p:spPr>
          <a:xfrm>
            <a:off x="-863600" y="46037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622" name="Google Shape;622;p30"/>
          <p:cNvSpPr/>
          <p:nvPr/>
        </p:nvSpPr>
        <p:spPr>
          <a:xfrm>
            <a:off x="-457201" y="52768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23" name="Google Shape;623;p30"/>
          <p:cNvSpPr/>
          <p:nvPr/>
        </p:nvSpPr>
        <p:spPr>
          <a:xfrm>
            <a:off x="-863600" y="55435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624" name="Google Shape;624;p30"/>
          <p:cNvSpPr/>
          <p:nvPr/>
        </p:nvSpPr>
        <p:spPr>
          <a:xfrm>
            <a:off x="-457201" y="6216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25" name="Google Shape;625;p30"/>
          <p:cNvSpPr/>
          <p:nvPr/>
        </p:nvSpPr>
        <p:spPr>
          <a:xfrm>
            <a:off x="-863600" y="6483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626" name="Google Shape;626;p30"/>
          <p:cNvSpPr/>
          <p:nvPr/>
        </p:nvSpPr>
        <p:spPr>
          <a:xfrm>
            <a:off x="-457201" y="7156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27" name="Google Shape;627;p30"/>
          <p:cNvSpPr/>
          <p:nvPr/>
        </p:nvSpPr>
        <p:spPr>
          <a:xfrm>
            <a:off x="-863600" y="7423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628" name="Google Shape;628;p30"/>
          <p:cNvSpPr/>
          <p:nvPr/>
        </p:nvSpPr>
        <p:spPr>
          <a:xfrm>
            <a:off x="-457201" y="8096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629" name="Google Shape;629;p30"/>
          <p:cNvSpPr/>
          <p:nvPr/>
        </p:nvSpPr>
        <p:spPr>
          <a:xfrm>
            <a:off x="-863600" y="8362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630" name="Google Shape;630;p30"/>
          <p:cNvGrpSpPr/>
          <p:nvPr/>
        </p:nvGrpSpPr>
        <p:grpSpPr>
          <a:xfrm>
            <a:off x="0" y="9652000"/>
            <a:ext cx="13004800" cy="254100"/>
            <a:chOff x="0" y="0"/>
            <a:chExt cx="13004800" cy="254100"/>
          </a:xfrm>
        </p:grpSpPr>
        <p:sp>
          <p:nvSpPr>
            <p:cNvPr id="631" name="Google Shape;631;p30"/>
            <p:cNvSpPr/>
            <p:nvPr/>
          </p:nvSpPr>
          <p:spPr>
            <a:xfrm>
              <a:off x="762000" y="0"/>
              <a:ext cx="2870100" cy="2541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632" name="Google Shape;632;p30"/>
            <p:cNvSpPr/>
            <p:nvPr/>
          </p:nvSpPr>
          <p:spPr>
            <a:xfrm>
              <a:off x="3632200" y="0"/>
              <a:ext cx="2870100" cy="2541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633" name="Google Shape;633;p30"/>
            <p:cNvSpPr/>
            <p:nvPr/>
          </p:nvSpPr>
          <p:spPr>
            <a:xfrm>
              <a:off x="6502400" y="0"/>
              <a:ext cx="2870100" cy="2541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634" name="Google Shape;634;p30"/>
            <p:cNvSpPr/>
            <p:nvPr/>
          </p:nvSpPr>
          <p:spPr>
            <a:xfrm>
              <a:off x="9372600" y="0"/>
              <a:ext cx="2870100" cy="2541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635" name="Google Shape;635;p30"/>
            <p:cNvSpPr/>
            <p:nvPr/>
          </p:nvSpPr>
          <p:spPr>
            <a:xfrm>
              <a:off x="1224280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636" name="Google Shape;636;p30"/>
            <p:cNvSpPr/>
            <p:nvPr/>
          </p:nvSpPr>
          <p:spPr>
            <a:xfrm>
              <a:off x="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637" name="Google Shape;637;p30"/>
          <p:cNvCxnSpPr/>
          <p:nvPr/>
        </p:nvCxnSpPr>
        <p:spPr>
          <a:xfrm>
            <a:off x="768350" y="1193800"/>
            <a:ext cx="11474400" cy="0"/>
          </a:xfrm>
          <a:prstGeom prst="straightConnector1">
            <a:avLst/>
          </a:prstGeom>
          <a:noFill/>
          <a:ln cap="flat" cmpd="sng" w="25400">
            <a:solidFill>
              <a:srgbClr val="8723C7"/>
            </a:solidFill>
            <a:prstDash val="solid"/>
            <a:miter lim="400000"/>
            <a:headEnd len="sm" w="sm" type="none"/>
            <a:tailEnd len="sm" w="sm" type="none"/>
          </a:ln>
        </p:spPr>
      </p:cxnSp>
      <p:sp>
        <p:nvSpPr>
          <p:cNvPr id="638" name="Google Shape;638;p30"/>
          <p:cNvSpPr txBox="1"/>
          <p:nvPr/>
        </p:nvSpPr>
        <p:spPr>
          <a:xfrm>
            <a:off x="900350" y="2122525"/>
            <a:ext cx="8853600" cy="2590500"/>
          </a:xfrm>
          <a:prstGeom prst="rect">
            <a:avLst/>
          </a:prstGeom>
          <a:noFill/>
          <a:ln>
            <a:noFill/>
          </a:ln>
        </p:spPr>
        <p:txBody>
          <a:bodyPr anchorCtr="0" anchor="t" bIns="0" lIns="0" spcFirstLastPara="1" rIns="0" wrap="square" tIns="0">
            <a:spAutoFit/>
          </a:bodyPr>
          <a:lstStyle/>
          <a:p>
            <a:pPr indent="-336550" lvl="0" marL="457200" marR="0" rtl="0" algn="l">
              <a:lnSpc>
                <a:spcPct val="100000"/>
              </a:lnSpc>
              <a:spcBef>
                <a:spcPts val="0"/>
              </a:spcBef>
              <a:spcAft>
                <a:spcPts val="0"/>
              </a:spcAft>
              <a:buSzPts val="1700"/>
              <a:buFont typeface="PT Sans"/>
              <a:buChar char="●"/>
            </a:pPr>
            <a:r>
              <a:rPr lang="de-DE" sz="1700" u="sng">
                <a:solidFill>
                  <a:schemeClr val="hlink"/>
                </a:solidFill>
                <a:latin typeface="PT Sans"/>
                <a:ea typeface="PT Sans"/>
                <a:cs typeface="PT Sans"/>
                <a:sym typeface="PT Sans"/>
                <a:hlinkClick r:id="rId3"/>
              </a:rPr>
              <a:t>https://www.schlaganfall-ring.de/</a:t>
            </a:r>
            <a:r>
              <a:rPr lang="de-DE" sz="1700">
                <a:latin typeface="PT Sans"/>
                <a:ea typeface="PT Sans"/>
                <a:cs typeface="PT Sans"/>
                <a:sym typeface="PT Sans"/>
              </a:rPr>
              <a:t> </a:t>
            </a:r>
            <a:endParaRPr sz="1700">
              <a:latin typeface="PT Sans"/>
              <a:ea typeface="PT Sans"/>
              <a:cs typeface="PT Sans"/>
              <a:sym typeface="PT Sans"/>
            </a:endParaRPr>
          </a:p>
          <a:p>
            <a:pPr indent="-336550" lvl="0" marL="457200" marR="0" rtl="0" algn="l">
              <a:lnSpc>
                <a:spcPct val="100000"/>
              </a:lnSpc>
              <a:spcBef>
                <a:spcPts val="0"/>
              </a:spcBef>
              <a:spcAft>
                <a:spcPts val="0"/>
              </a:spcAft>
              <a:buSzPts val="1700"/>
              <a:buFont typeface="PT Sans"/>
              <a:buChar char="●"/>
            </a:pPr>
            <a:r>
              <a:rPr lang="de-DE" sz="1700" u="sng">
                <a:solidFill>
                  <a:schemeClr val="hlink"/>
                </a:solidFill>
                <a:latin typeface="PT Sans"/>
                <a:ea typeface="PT Sans"/>
                <a:cs typeface="PT Sans"/>
                <a:sym typeface="PT Sans"/>
                <a:hlinkClick r:id="rId4"/>
              </a:rPr>
              <a:t>https://docs.unrealengine.com/4.27/en-US/Resources/Showcases/MetaHumans/</a:t>
            </a:r>
            <a:endParaRPr sz="1700">
              <a:latin typeface="PT Sans"/>
              <a:ea typeface="PT Sans"/>
              <a:cs typeface="PT Sans"/>
              <a:sym typeface="PT Sans"/>
            </a:endParaRPr>
          </a:p>
          <a:p>
            <a:pPr indent="-336550" lvl="0" marL="457200" rtl="0" algn="l">
              <a:lnSpc>
                <a:spcPct val="115000"/>
              </a:lnSpc>
              <a:spcBef>
                <a:spcPts val="0"/>
              </a:spcBef>
              <a:spcAft>
                <a:spcPts val="0"/>
              </a:spcAft>
              <a:buSzPts val="1700"/>
              <a:buFont typeface="PT Sans"/>
              <a:buChar char="●"/>
            </a:pPr>
            <a:r>
              <a:rPr lang="de-DE" sz="1700" u="sng">
                <a:solidFill>
                  <a:schemeClr val="hlink"/>
                </a:solidFill>
                <a:latin typeface="PT Sans"/>
                <a:ea typeface="PT Sans"/>
                <a:cs typeface="PT Sans"/>
                <a:sym typeface="PT Sans"/>
                <a:hlinkClick r:id="rId5"/>
              </a:rPr>
              <a:t>https://akiya-souken.booth.pm/items/3026474</a:t>
            </a:r>
            <a:endParaRPr sz="1700">
              <a:latin typeface="PT Sans"/>
              <a:ea typeface="PT Sans"/>
              <a:cs typeface="PT Sans"/>
              <a:sym typeface="PT Sans"/>
            </a:endParaRPr>
          </a:p>
          <a:p>
            <a:pPr indent="-336550" lvl="0" marL="457200" rtl="0" algn="l">
              <a:lnSpc>
                <a:spcPct val="115000"/>
              </a:lnSpc>
              <a:spcBef>
                <a:spcPts val="0"/>
              </a:spcBef>
              <a:spcAft>
                <a:spcPts val="0"/>
              </a:spcAft>
              <a:buSzPts val="1700"/>
              <a:buFont typeface="PT Sans"/>
              <a:buChar char="●"/>
            </a:pPr>
            <a:r>
              <a:rPr lang="de-DE" sz="1700" u="sng">
                <a:solidFill>
                  <a:schemeClr val="hlink"/>
                </a:solidFill>
                <a:latin typeface="PT Sans"/>
                <a:ea typeface="PT Sans"/>
                <a:cs typeface="PT Sans"/>
                <a:sym typeface="PT Sans"/>
                <a:hlinkClick r:id="rId6"/>
              </a:rPr>
              <a:t>https://www.reallusion.com/iclone/live-link/unreal-engine/metahuman/default.html#tools</a:t>
            </a:r>
            <a:endParaRPr sz="1700">
              <a:latin typeface="PT Sans"/>
              <a:ea typeface="PT Sans"/>
              <a:cs typeface="PT Sans"/>
              <a:sym typeface="PT Sans"/>
            </a:endParaRPr>
          </a:p>
          <a:p>
            <a:pPr indent="-336550" lvl="0" marL="457200" rtl="0" algn="l">
              <a:lnSpc>
                <a:spcPct val="115000"/>
              </a:lnSpc>
              <a:spcBef>
                <a:spcPts val="0"/>
              </a:spcBef>
              <a:spcAft>
                <a:spcPts val="0"/>
              </a:spcAft>
              <a:buSzPts val="1700"/>
              <a:buFont typeface="PT Sans"/>
              <a:buChar char="●"/>
            </a:pPr>
            <a:r>
              <a:rPr lang="de-DE" sz="1700" u="sng">
                <a:solidFill>
                  <a:schemeClr val="hlink"/>
                </a:solidFill>
                <a:latin typeface="PT Sans"/>
                <a:ea typeface="PT Sans"/>
                <a:cs typeface="PT Sans"/>
                <a:sym typeface="PT Sans"/>
                <a:hlinkClick r:id="rId7"/>
              </a:rPr>
              <a:t>https://facewaretech.com/software/studio</a:t>
            </a:r>
            <a:endParaRPr sz="1700">
              <a:latin typeface="PT Sans"/>
              <a:ea typeface="PT Sans"/>
              <a:cs typeface="PT Sans"/>
              <a:sym typeface="PT Sans"/>
            </a:endParaRPr>
          </a:p>
          <a:p>
            <a:pPr indent="-336550" lvl="0" marL="457200" rtl="0" algn="l">
              <a:lnSpc>
                <a:spcPct val="115000"/>
              </a:lnSpc>
              <a:spcBef>
                <a:spcPts val="0"/>
              </a:spcBef>
              <a:spcAft>
                <a:spcPts val="0"/>
              </a:spcAft>
              <a:buSzPts val="1700"/>
              <a:buFont typeface="PT Sans"/>
              <a:buChar char="●"/>
            </a:pPr>
            <a:r>
              <a:rPr lang="de-DE" sz="1700" u="sng">
                <a:solidFill>
                  <a:schemeClr val="hlink"/>
                </a:solidFill>
                <a:latin typeface="PT Sans"/>
                <a:ea typeface="PT Sans"/>
                <a:cs typeface="PT Sans"/>
                <a:sym typeface="PT Sans"/>
                <a:hlinkClick r:id="rId8"/>
              </a:rPr>
              <a:t>https://www.enter-reality.it/project-rigel</a:t>
            </a:r>
            <a:endParaRPr sz="1700">
              <a:latin typeface="PT Sans"/>
              <a:ea typeface="PT Sans"/>
              <a:cs typeface="PT Sans"/>
              <a:sym typeface="PT Sans"/>
            </a:endParaRPr>
          </a:p>
          <a:p>
            <a:pPr indent="-336550" lvl="0" marL="457200" rtl="0" algn="l">
              <a:lnSpc>
                <a:spcPct val="115000"/>
              </a:lnSpc>
              <a:spcBef>
                <a:spcPts val="0"/>
              </a:spcBef>
              <a:spcAft>
                <a:spcPts val="0"/>
              </a:spcAft>
              <a:buSzPts val="1700"/>
              <a:buFont typeface="PT Sans"/>
              <a:buChar char="●"/>
            </a:pPr>
            <a:r>
              <a:rPr lang="de-DE" sz="1700" u="sng">
                <a:solidFill>
                  <a:schemeClr val="hlink"/>
                </a:solidFill>
                <a:latin typeface="PT Sans"/>
                <a:ea typeface="PT Sans"/>
                <a:cs typeface="PT Sans"/>
                <a:sym typeface="PT Sans"/>
                <a:hlinkClick r:id="rId9"/>
              </a:rPr>
              <a:t>https://apps.apple.com/us/app/live-link-face/id1495370836</a:t>
            </a:r>
            <a:endParaRPr sz="1700">
              <a:latin typeface="PT Sans"/>
              <a:ea typeface="PT Sans"/>
              <a:cs typeface="PT Sans"/>
              <a:sym typeface="PT Sans"/>
            </a:endParaRPr>
          </a:p>
          <a:p>
            <a:pPr indent="-336550" lvl="0" marL="457200" rtl="0" algn="l">
              <a:lnSpc>
                <a:spcPct val="115000"/>
              </a:lnSpc>
              <a:spcBef>
                <a:spcPts val="0"/>
              </a:spcBef>
              <a:spcAft>
                <a:spcPts val="0"/>
              </a:spcAft>
              <a:buSzPts val="1700"/>
              <a:buFont typeface="PT Sans"/>
              <a:buChar char="●"/>
            </a:pPr>
            <a:r>
              <a:rPr lang="de-DE" sz="1700" u="sng">
                <a:solidFill>
                  <a:schemeClr val="hlink"/>
                </a:solidFill>
                <a:latin typeface="PT Sans"/>
                <a:ea typeface="PT Sans"/>
                <a:cs typeface="PT Sans"/>
                <a:sym typeface="PT Sans"/>
                <a:hlinkClick r:id="rId10"/>
              </a:rPr>
              <a:t>https://www.rokoko.com/studio</a:t>
            </a:r>
            <a:endParaRPr sz="1700">
              <a:latin typeface="PT Sans"/>
              <a:ea typeface="PT Sans"/>
              <a:cs typeface="PT Sans"/>
              <a:sym typeface="PT Sans"/>
            </a:endParaRPr>
          </a:p>
          <a:p>
            <a:pPr indent="0" lvl="0" marL="457200" marR="0" rtl="0" algn="l">
              <a:lnSpc>
                <a:spcPct val="100000"/>
              </a:lnSpc>
              <a:spcBef>
                <a:spcPts val="0"/>
              </a:spcBef>
              <a:spcAft>
                <a:spcPts val="0"/>
              </a:spcAft>
              <a:buNone/>
            </a:pPr>
            <a:r>
              <a:t/>
            </a:r>
            <a:endParaRPr sz="1700">
              <a:latin typeface="PT Sans"/>
              <a:ea typeface="PT Sans"/>
              <a:cs typeface="PT Sans"/>
              <a:sym typeface="PT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31F20"/>
        </a:solidFill>
      </p:bgPr>
    </p:bg>
    <p:spTree>
      <p:nvGrpSpPr>
        <p:cNvPr id="642" name="Shape 642"/>
        <p:cNvGrpSpPr/>
        <p:nvPr/>
      </p:nvGrpSpPr>
      <p:grpSpPr>
        <a:xfrm>
          <a:off x="0" y="0"/>
          <a:ext cx="0" cy="0"/>
          <a:chOff x="0" y="0"/>
          <a:chExt cx="0" cy="0"/>
        </a:xfrm>
      </p:grpSpPr>
      <p:sp>
        <p:nvSpPr>
          <p:cNvPr id="643" name="Google Shape;643;p31"/>
          <p:cNvSpPr txBox="1"/>
          <p:nvPr/>
        </p:nvSpPr>
        <p:spPr>
          <a:xfrm>
            <a:off x="768350" y="3892061"/>
            <a:ext cx="7556400" cy="15822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FFFFFF"/>
              </a:buClr>
              <a:buSzPts val="2100"/>
              <a:buFont typeface="Roboto Slab"/>
              <a:buNone/>
            </a:pPr>
            <a:r>
              <a:rPr b="1" lang="de-DE" sz="2100">
                <a:solidFill>
                  <a:srgbClr val="FFFFFF"/>
                </a:solidFill>
                <a:latin typeface="Roboto Slab"/>
                <a:ea typeface="Roboto Slab"/>
                <a:cs typeface="Roboto Slab"/>
                <a:sym typeface="Roboto Slab"/>
              </a:rPr>
              <a:t>Vielen Dank für Ihre Aufmerksamkeit!</a:t>
            </a:r>
            <a:endParaRPr/>
          </a:p>
          <a:p>
            <a:pPr indent="0" lvl="0" marL="0" marR="0" rtl="0" algn="l">
              <a:lnSpc>
                <a:spcPct val="90000"/>
              </a:lnSpc>
              <a:spcBef>
                <a:spcPts val="0"/>
              </a:spcBef>
              <a:spcAft>
                <a:spcPts val="0"/>
              </a:spcAft>
              <a:buClr>
                <a:srgbClr val="FFFFFF"/>
              </a:buClr>
              <a:buSzPts val="2100"/>
              <a:buFont typeface="Roboto Slab"/>
              <a:buNone/>
            </a:pPr>
            <a:r>
              <a:t/>
            </a:r>
            <a:endParaRPr b="0" i="0" sz="2100" u="none" cap="none" strike="noStrike">
              <a:solidFill>
                <a:srgbClr val="000000"/>
              </a:solidFill>
              <a:latin typeface="Roboto Slab"/>
              <a:ea typeface="Roboto Slab"/>
              <a:cs typeface="Roboto Slab"/>
              <a:sym typeface="Roboto Slab"/>
            </a:endParaRPr>
          </a:p>
          <a:p>
            <a:pPr indent="0" lvl="0" marL="0" marR="0" rtl="0" algn="l">
              <a:lnSpc>
                <a:spcPct val="100000"/>
              </a:lnSpc>
              <a:spcBef>
                <a:spcPts val="0"/>
              </a:spcBef>
              <a:spcAft>
                <a:spcPts val="0"/>
              </a:spcAft>
              <a:buClr>
                <a:srgbClr val="FFFFFF"/>
              </a:buClr>
              <a:buSzPts val="1700"/>
              <a:buFont typeface="Roboto Slab"/>
              <a:buNone/>
            </a:pPr>
            <a:r>
              <a:t/>
            </a:r>
            <a:endParaRPr sz="1700">
              <a:solidFill>
                <a:srgbClr val="FFFFFF"/>
              </a:solidFill>
              <a:latin typeface="Roboto Slab"/>
              <a:ea typeface="Roboto Slab"/>
              <a:cs typeface="Roboto Slab"/>
              <a:sym typeface="Roboto Slab"/>
            </a:endParaRPr>
          </a:p>
          <a:p>
            <a:pPr indent="0" lvl="0" marL="0" marR="0" rtl="0" algn="ctr">
              <a:lnSpc>
                <a:spcPct val="100000"/>
              </a:lnSpc>
              <a:spcBef>
                <a:spcPts val="0"/>
              </a:spcBef>
              <a:spcAft>
                <a:spcPts val="0"/>
              </a:spcAft>
              <a:buClr>
                <a:srgbClr val="000000"/>
              </a:buClr>
              <a:buSzPts val="2400"/>
              <a:buFont typeface="Helvetica Neue"/>
              <a:buNone/>
            </a:pPr>
            <a:br>
              <a:rPr b="1" i="0" lang="de-DE" sz="2400" u="none" cap="none" strike="noStrike">
                <a:solidFill>
                  <a:srgbClr val="000000"/>
                </a:solidFill>
                <a:latin typeface="Helvetica Neue"/>
                <a:ea typeface="Helvetica Neue"/>
                <a:cs typeface="Helvetica Neue"/>
                <a:sym typeface="Helvetica Neue"/>
              </a:rPr>
            </a:br>
            <a:endParaRPr b="0" i="0" sz="24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7"/>
          <p:cNvSpPr txBox="1"/>
          <p:nvPr/>
        </p:nvSpPr>
        <p:spPr>
          <a:xfrm>
            <a:off x="766967" y="778217"/>
            <a:ext cx="1409040" cy="323165"/>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i="0" lang="de-DE" sz="2100" u="none" cap="none" strike="noStrike">
                <a:solidFill>
                  <a:srgbClr val="000000"/>
                </a:solidFill>
                <a:latin typeface="Roboto Slab"/>
                <a:ea typeface="Roboto Slab"/>
                <a:cs typeface="Roboto Slab"/>
                <a:sym typeface="Roboto Slab"/>
              </a:rPr>
              <a:t>Gliederung</a:t>
            </a:r>
            <a:endParaRPr b="1" i="0" sz="2100" u="none" cap="none" strike="noStrike">
              <a:solidFill>
                <a:srgbClr val="000000"/>
              </a:solidFill>
              <a:latin typeface="Roboto Slab"/>
              <a:ea typeface="Roboto Slab"/>
              <a:cs typeface="Roboto Slab"/>
              <a:sym typeface="Roboto Slab"/>
            </a:endParaRPr>
          </a:p>
        </p:txBody>
      </p:sp>
      <p:sp>
        <p:nvSpPr>
          <p:cNvPr id="119" name="Google Shape;119;p17"/>
          <p:cNvSpPr/>
          <p:nvPr/>
        </p:nvSpPr>
        <p:spPr>
          <a:xfrm>
            <a:off x="768350" y="10079566"/>
            <a:ext cx="1689101"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20" name="Google Shape;120;p17"/>
          <p:cNvSpPr/>
          <p:nvPr/>
        </p:nvSpPr>
        <p:spPr>
          <a:xfrm>
            <a:off x="24574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21" name="Google Shape;121;p17"/>
          <p:cNvSpPr/>
          <p:nvPr/>
        </p:nvSpPr>
        <p:spPr>
          <a:xfrm>
            <a:off x="27241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22" name="Google Shape;122;p17"/>
          <p:cNvSpPr/>
          <p:nvPr/>
        </p:nvSpPr>
        <p:spPr>
          <a:xfrm>
            <a:off x="44132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23" name="Google Shape;123;p17"/>
          <p:cNvSpPr/>
          <p:nvPr/>
        </p:nvSpPr>
        <p:spPr>
          <a:xfrm>
            <a:off x="46799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24" name="Google Shape;124;p17"/>
          <p:cNvSpPr/>
          <p:nvPr/>
        </p:nvSpPr>
        <p:spPr>
          <a:xfrm>
            <a:off x="63690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25" name="Google Shape;125;p17"/>
          <p:cNvSpPr/>
          <p:nvPr/>
        </p:nvSpPr>
        <p:spPr>
          <a:xfrm>
            <a:off x="66357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26" name="Google Shape;126;p17"/>
          <p:cNvSpPr/>
          <p:nvPr/>
        </p:nvSpPr>
        <p:spPr>
          <a:xfrm>
            <a:off x="83248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27" name="Google Shape;127;p17"/>
          <p:cNvSpPr/>
          <p:nvPr/>
        </p:nvSpPr>
        <p:spPr>
          <a:xfrm>
            <a:off x="85915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28" name="Google Shape;128;p17"/>
          <p:cNvSpPr/>
          <p:nvPr/>
        </p:nvSpPr>
        <p:spPr>
          <a:xfrm>
            <a:off x="102806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29" name="Google Shape;129;p17"/>
          <p:cNvSpPr/>
          <p:nvPr/>
        </p:nvSpPr>
        <p:spPr>
          <a:xfrm>
            <a:off x="105473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30" name="Google Shape;130;p17"/>
          <p:cNvSpPr/>
          <p:nvPr/>
        </p:nvSpPr>
        <p:spPr>
          <a:xfrm>
            <a:off x="-1041400" y="-6351"/>
            <a:ext cx="850900" cy="8509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131" name="Google Shape;131;p17"/>
          <p:cNvSpPr/>
          <p:nvPr/>
        </p:nvSpPr>
        <p:spPr>
          <a:xfrm>
            <a:off x="-863600" y="844549"/>
            <a:ext cx="673100" cy="673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32" name="Google Shape;132;p17"/>
          <p:cNvSpPr/>
          <p:nvPr/>
        </p:nvSpPr>
        <p:spPr>
          <a:xfrm>
            <a:off x="-457200" y="1517650"/>
            <a:ext cx="266700"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33" name="Google Shape;133;p17"/>
          <p:cNvSpPr/>
          <p:nvPr/>
        </p:nvSpPr>
        <p:spPr>
          <a:xfrm>
            <a:off x="-863600" y="1784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34" name="Google Shape;134;p17"/>
          <p:cNvSpPr/>
          <p:nvPr/>
        </p:nvSpPr>
        <p:spPr>
          <a:xfrm>
            <a:off x="-457201" y="2457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35" name="Google Shape;135;p17"/>
          <p:cNvSpPr/>
          <p:nvPr/>
        </p:nvSpPr>
        <p:spPr>
          <a:xfrm>
            <a:off x="-863600" y="2724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36" name="Google Shape;136;p17"/>
          <p:cNvSpPr/>
          <p:nvPr/>
        </p:nvSpPr>
        <p:spPr>
          <a:xfrm>
            <a:off x="-457201" y="3397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37" name="Google Shape;137;p17"/>
          <p:cNvSpPr/>
          <p:nvPr/>
        </p:nvSpPr>
        <p:spPr>
          <a:xfrm>
            <a:off x="-863600" y="3663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38" name="Google Shape;138;p17"/>
          <p:cNvSpPr/>
          <p:nvPr/>
        </p:nvSpPr>
        <p:spPr>
          <a:xfrm>
            <a:off x="-457201" y="43370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39" name="Google Shape;139;p17"/>
          <p:cNvSpPr/>
          <p:nvPr/>
        </p:nvSpPr>
        <p:spPr>
          <a:xfrm>
            <a:off x="-863600" y="46037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40" name="Google Shape;140;p17"/>
          <p:cNvSpPr/>
          <p:nvPr/>
        </p:nvSpPr>
        <p:spPr>
          <a:xfrm>
            <a:off x="-457201" y="52768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41" name="Google Shape;141;p17"/>
          <p:cNvSpPr/>
          <p:nvPr/>
        </p:nvSpPr>
        <p:spPr>
          <a:xfrm>
            <a:off x="-863600" y="55435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42" name="Google Shape;142;p17"/>
          <p:cNvSpPr/>
          <p:nvPr/>
        </p:nvSpPr>
        <p:spPr>
          <a:xfrm>
            <a:off x="-457201" y="62166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43" name="Google Shape;143;p17"/>
          <p:cNvSpPr/>
          <p:nvPr/>
        </p:nvSpPr>
        <p:spPr>
          <a:xfrm>
            <a:off x="-863600" y="6483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44" name="Google Shape;144;p17"/>
          <p:cNvSpPr/>
          <p:nvPr/>
        </p:nvSpPr>
        <p:spPr>
          <a:xfrm>
            <a:off x="-457201" y="7156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45" name="Google Shape;145;p17"/>
          <p:cNvSpPr/>
          <p:nvPr/>
        </p:nvSpPr>
        <p:spPr>
          <a:xfrm>
            <a:off x="-863600" y="7423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46" name="Google Shape;146;p17"/>
          <p:cNvSpPr/>
          <p:nvPr/>
        </p:nvSpPr>
        <p:spPr>
          <a:xfrm>
            <a:off x="-457201" y="8096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47" name="Google Shape;147;p17"/>
          <p:cNvSpPr/>
          <p:nvPr/>
        </p:nvSpPr>
        <p:spPr>
          <a:xfrm>
            <a:off x="-863600" y="8362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148" name="Google Shape;148;p17"/>
          <p:cNvGrpSpPr/>
          <p:nvPr/>
        </p:nvGrpSpPr>
        <p:grpSpPr>
          <a:xfrm>
            <a:off x="0" y="9652000"/>
            <a:ext cx="13004800" cy="254000"/>
            <a:chOff x="0" y="0"/>
            <a:chExt cx="13004800" cy="254000"/>
          </a:xfrm>
        </p:grpSpPr>
        <p:sp>
          <p:nvSpPr>
            <p:cNvPr id="149" name="Google Shape;149;p17"/>
            <p:cNvSpPr/>
            <p:nvPr/>
          </p:nvSpPr>
          <p:spPr>
            <a:xfrm>
              <a:off x="762000" y="0"/>
              <a:ext cx="2870201" cy="2540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50" name="Google Shape;150;p17"/>
            <p:cNvSpPr/>
            <p:nvPr/>
          </p:nvSpPr>
          <p:spPr>
            <a:xfrm>
              <a:off x="3632200" y="0"/>
              <a:ext cx="2870200" cy="2540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51" name="Google Shape;151;p17"/>
            <p:cNvSpPr/>
            <p:nvPr/>
          </p:nvSpPr>
          <p:spPr>
            <a:xfrm>
              <a:off x="6502400" y="0"/>
              <a:ext cx="2870200" cy="2540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52" name="Google Shape;152;p17"/>
            <p:cNvSpPr/>
            <p:nvPr/>
          </p:nvSpPr>
          <p:spPr>
            <a:xfrm>
              <a:off x="9372600" y="0"/>
              <a:ext cx="2870200" cy="2540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53" name="Google Shape;153;p17"/>
            <p:cNvSpPr/>
            <p:nvPr/>
          </p:nvSpPr>
          <p:spPr>
            <a:xfrm>
              <a:off x="1224280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154" name="Google Shape;154;p17"/>
            <p:cNvSpPr/>
            <p:nvPr/>
          </p:nvSpPr>
          <p:spPr>
            <a:xfrm>
              <a:off x="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155" name="Google Shape;155;p17"/>
          <p:cNvCxnSpPr/>
          <p:nvPr/>
        </p:nvCxnSpPr>
        <p:spPr>
          <a:xfrm>
            <a:off x="768350" y="1193800"/>
            <a:ext cx="11474450" cy="0"/>
          </a:xfrm>
          <a:prstGeom prst="straightConnector1">
            <a:avLst/>
          </a:prstGeom>
          <a:noFill/>
          <a:ln cap="flat" cmpd="sng" w="25400">
            <a:solidFill>
              <a:srgbClr val="8723C7"/>
            </a:solidFill>
            <a:prstDash val="solid"/>
            <a:miter lim="400000"/>
            <a:headEnd len="sm" w="sm" type="none"/>
            <a:tailEnd len="sm" w="sm" type="none"/>
          </a:ln>
        </p:spPr>
      </p:cxnSp>
      <p:sp>
        <p:nvSpPr>
          <p:cNvPr id="156" name="Google Shape;156;p17"/>
          <p:cNvSpPr txBox="1"/>
          <p:nvPr/>
        </p:nvSpPr>
        <p:spPr>
          <a:xfrm>
            <a:off x="765584" y="2922082"/>
            <a:ext cx="7562100" cy="4556100"/>
          </a:xfrm>
          <a:prstGeom prst="rect">
            <a:avLst/>
          </a:prstGeom>
          <a:noFill/>
          <a:ln>
            <a:noFill/>
          </a:ln>
        </p:spPr>
        <p:txBody>
          <a:bodyPr anchorCtr="0" anchor="t" bIns="0" lIns="0" spcFirstLastPara="1" rIns="0" wrap="square" tIns="0">
            <a:spAutoFit/>
          </a:bodyPr>
          <a:lstStyle/>
          <a:p>
            <a:pPr indent="-285750" lvl="0" marL="285750" marR="0" rtl="0" algn="l">
              <a:lnSpc>
                <a:spcPct val="200000"/>
              </a:lnSpc>
              <a:spcBef>
                <a:spcPts val="0"/>
              </a:spcBef>
              <a:spcAft>
                <a:spcPts val="0"/>
              </a:spcAft>
              <a:buClr>
                <a:srgbClr val="000000"/>
              </a:buClr>
              <a:buSzPts val="1700"/>
              <a:buFont typeface="Arial"/>
              <a:buChar char="•"/>
            </a:pPr>
            <a:r>
              <a:rPr b="0" i="0" lang="de-DE" sz="1700" u="none" cap="none" strike="noStrike">
                <a:solidFill>
                  <a:srgbClr val="000000"/>
                </a:solidFill>
                <a:latin typeface="PT Sans"/>
                <a:ea typeface="PT Sans"/>
                <a:cs typeface="PT Sans"/>
                <a:sym typeface="PT Sans"/>
              </a:rPr>
              <a:t>Anforderungen</a:t>
            </a:r>
            <a:endParaRPr b="0" i="0" sz="1700" u="none" cap="none" strike="noStrike">
              <a:solidFill>
                <a:srgbClr val="000000"/>
              </a:solidFill>
              <a:latin typeface="PT Sans"/>
              <a:ea typeface="PT Sans"/>
              <a:cs typeface="PT Sans"/>
              <a:sym typeface="PT Sans"/>
            </a:endParaRPr>
          </a:p>
          <a:p>
            <a:pPr indent="-285750" lvl="0" marL="285750" marR="0" rtl="0" algn="l">
              <a:lnSpc>
                <a:spcPct val="200000"/>
              </a:lnSpc>
              <a:spcBef>
                <a:spcPts val="0"/>
              </a:spcBef>
              <a:spcAft>
                <a:spcPts val="0"/>
              </a:spcAft>
              <a:buClr>
                <a:srgbClr val="000000"/>
              </a:buClr>
              <a:buSzPts val="1700"/>
              <a:buFont typeface="Arial"/>
              <a:buChar char="•"/>
            </a:pPr>
            <a:r>
              <a:rPr b="0" i="0" lang="de-DE" sz="1700" u="none" cap="none" strike="noStrike">
                <a:solidFill>
                  <a:srgbClr val="000000"/>
                </a:solidFill>
                <a:latin typeface="PT Sans"/>
                <a:ea typeface="PT Sans"/>
                <a:cs typeface="PT Sans"/>
                <a:sym typeface="PT Sans"/>
              </a:rPr>
              <a:t>Projektrisiken </a:t>
            </a:r>
            <a:endParaRPr b="0" i="0" sz="1700" u="none" cap="none" strike="noStrike">
              <a:solidFill>
                <a:srgbClr val="000000"/>
              </a:solidFill>
              <a:latin typeface="PT Sans"/>
              <a:ea typeface="PT Sans"/>
              <a:cs typeface="PT Sans"/>
              <a:sym typeface="PT Sans"/>
            </a:endParaRPr>
          </a:p>
          <a:p>
            <a:pPr indent="-285750" lvl="0" marL="285750" marR="0" rtl="0" algn="l">
              <a:lnSpc>
                <a:spcPct val="200000"/>
              </a:lnSpc>
              <a:spcBef>
                <a:spcPts val="0"/>
              </a:spcBef>
              <a:spcAft>
                <a:spcPts val="0"/>
              </a:spcAft>
              <a:buClr>
                <a:srgbClr val="000000"/>
              </a:buClr>
              <a:buSzPts val="1700"/>
              <a:buFont typeface="Arial"/>
              <a:buChar char="•"/>
            </a:pPr>
            <a:r>
              <a:rPr b="0" i="0" lang="de-DE" sz="1700" u="none" cap="none" strike="noStrike">
                <a:solidFill>
                  <a:srgbClr val="000000"/>
                </a:solidFill>
                <a:latin typeface="PT Sans"/>
                <a:ea typeface="PT Sans"/>
                <a:cs typeface="PT Sans"/>
                <a:sym typeface="PT Sans"/>
              </a:rPr>
              <a:t>Proof of Concept</a:t>
            </a:r>
            <a:endParaRPr b="0" i="0" sz="1700" u="none" cap="none" strike="noStrike">
              <a:solidFill>
                <a:srgbClr val="000000"/>
              </a:solidFill>
              <a:latin typeface="PT Sans"/>
              <a:ea typeface="PT Sans"/>
              <a:cs typeface="PT Sans"/>
              <a:sym typeface="PT Sans"/>
            </a:endParaRPr>
          </a:p>
          <a:p>
            <a:pPr indent="-336550" lvl="1" marL="914400" marR="0" rtl="0" algn="l">
              <a:lnSpc>
                <a:spcPct val="200000"/>
              </a:lnSpc>
              <a:spcBef>
                <a:spcPts val="0"/>
              </a:spcBef>
              <a:spcAft>
                <a:spcPts val="0"/>
              </a:spcAft>
              <a:buSzPts val="1700"/>
              <a:buFont typeface="PT Sans"/>
              <a:buChar char="○"/>
            </a:pPr>
            <a:r>
              <a:rPr lang="de-DE" sz="1700">
                <a:latin typeface="PT Sans"/>
                <a:ea typeface="PT Sans"/>
                <a:cs typeface="PT Sans"/>
                <a:sym typeface="PT Sans"/>
              </a:rPr>
              <a:t>Vorgehensweise</a:t>
            </a:r>
            <a:endParaRPr sz="1700">
              <a:latin typeface="PT Sans"/>
              <a:ea typeface="PT Sans"/>
              <a:cs typeface="PT Sans"/>
              <a:sym typeface="PT Sans"/>
            </a:endParaRPr>
          </a:p>
          <a:p>
            <a:pPr indent="-336550" lvl="1" marL="914400" marR="0" rtl="0" algn="l">
              <a:lnSpc>
                <a:spcPct val="200000"/>
              </a:lnSpc>
              <a:spcBef>
                <a:spcPts val="0"/>
              </a:spcBef>
              <a:spcAft>
                <a:spcPts val="0"/>
              </a:spcAft>
              <a:buSzPts val="1700"/>
              <a:buFont typeface="PT Sans"/>
              <a:buChar char="○"/>
            </a:pPr>
            <a:r>
              <a:rPr lang="de-DE" sz="1700">
                <a:latin typeface="PT Sans"/>
                <a:ea typeface="PT Sans"/>
                <a:cs typeface="PT Sans"/>
                <a:sym typeface="PT Sans"/>
              </a:rPr>
              <a:t>Motion Capture Software</a:t>
            </a:r>
            <a:endParaRPr sz="1700">
              <a:latin typeface="PT Sans"/>
              <a:ea typeface="PT Sans"/>
              <a:cs typeface="PT Sans"/>
              <a:sym typeface="PT Sans"/>
            </a:endParaRPr>
          </a:p>
          <a:p>
            <a:pPr indent="-336550" lvl="2" marL="1371600" marR="0" rtl="0" algn="l">
              <a:lnSpc>
                <a:spcPct val="200000"/>
              </a:lnSpc>
              <a:spcBef>
                <a:spcPts val="0"/>
              </a:spcBef>
              <a:spcAft>
                <a:spcPts val="0"/>
              </a:spcAft>
              <a:buSzPts val="1700"/>
              <a:buFont typeface="PT Sans"/>
              <a:buChar char="■"/>
            </a:pPr>
            <a:r>
              <a:rPr lang="de-DE" sz="1700">
                <a:latin typeface="PT Sans"/>
                <a:ea typeface="PT Sans"/>
                <a:cs typeface="PT Sans"/>
                <a:sym typeface="PT Sans"/>
              </a:rPr>
              <a:t>Faceware Studio</a:t>
            </a:r>
            <a:endParaRPr sz="1700">
              <a:latin typeface="PT Sans"/>
              <a:ea typeface="PT Sans"/>
              <a:cs typeface="PT Sans"/>
              <a:sym typeface="PT Sans"/>
            </a:endParaRPr>
          </a:p>
          <a:p>
            <a:pPr indent="-285750" lvl="0" marL="285750" marR="0" rtl="0" algn="l">
              <a:lnSpc>
                <a:spcPct val="200000"/>
              </a:lnSpc>
              <a:spcBef>
                <a:spcPts val="0"/>
              </a:spcBef>
              <a:spcAft>
                <a:spcPts val="0"/>
              </a:spcAft>
              <a:buClr>
                <a:srgbClr val="000000"/>
              </a:buClr>
              <a:buSzPts val="1700"/>
              <a:buFont typeface="Arial"/>
              <a:buChar char="•"/>
            </a:pPr>
            <a:r>
              <a:rPr b="0" i="0" lang="de-DE" sz="1700" u="none" cap="none" strike="noStrike">
                <a:solidFill>
                  <a:srgbClr val="000000"/>
                </a:solidFill>
                <a:latin typeface="PT Sans"/>
                <a:ea typeface="PT Sans"/>
                <a:cs typeface="PT Sans"/>
                <a:sym typeface="PT Sans"/>
              </a:rPr>
              <a:t>Projektplan 3. Audit</a:t>
            </a:r>
            <a:endParaRPr b="0" i="0" sz="1700" u="none" cap="none" strike="noStrike">
              <a:solidFill>
                <a:srgbClr val="000000"/>
              </a:solidFill>
              <a:latin typeface="PT Sans"/>
              <a:ea typeface="PT Sans"/>
              <a:cs typeface="PT Sans"/>
              <a:sym typeface="PT Sans"/>
            </a:endParaRPr>
          </a:p>
          <a:p>
            <a:pPr indent="-285750" lvl="0" marL="285750" marR="0" rtl="0" algn="l">
              <a:lnSpc>
                <a:spcPct val="200000"/>
              </a:lnSpc>
              <a:spcBef>
                <a:spcPts val="0"/>
              </a:spcBef>
              <a:spcAft>
                <a:spcPts val="0"/>
              </a:spcAft>
              <a:buClr>
                <a:srgbClr val="000000"/>
              </a:buClr>
              <a:buSzPts val="1700"/>
              <a:buFont typeface="Arial"/>
              <a:buChar char="•"/>
            </a:pPr>
            <a:r>
              <a:rPr b="0" i="0" lang="de-DE" sz="1700" u="none" cap="none" strike="noStrike">
                <a:solidFill>
                  <a:srgbClr val="000000"/>
                </a:solidFill>
                <a:latin typeface="PT Sans"/>
                <a:ea typeface="PT Sans"/>
                <a:cs typeface="PT Sans"/>
                <a:sym typeface="PT Sans"/>
              </a:rPr>
              <a:t>Quellen</a:t>
            </a:r>
            <a:endParaRPr b="1" i="0" sz="1700" u="none" cap="none" strike="noStrike">
              <a:solidFill>
                <a:srgbClr val="000000"/>
              </a:solidFill>
              <a:latin typeface="PT Sans"/>
              <a:ea typeface="PT Sans"/>
              <a:cs typeface="PT Sans"/>
              <a:sym typeface="PT Sans"/>
            </a:endParaRPr>
          </a:p>
          <a:p>
            <a:pPr indent="0" lvl="0" marL="0" marR="0" rtl="0" algn="l">
              <a:lnSpc>
                <a:spcPct val="100000"/>
              </a:lnSpc>
              <a:spcBef>
                <a:spcPts val="0"/>
              </a:spcBef>
              <a:spcAft>
                <a:spcPts val="0"/>
              </a:spcAft>
              <a:buClr>
                <a:srgbClr val="000000"/>
              </a:buClr>
              <a:buSzPts val="2400"/>
              <a:buFont typeface="PT Sans"/>
              <a:buNone/>
            </a:pPr>
            <a:r>
              <a:t/>
            </a:r>
            <a:endParaRPr b="1" i="0" sz="24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31F20"/>
        </a:solidFill>
      </p:bgPr>
    </p:bg>
    <p:spTree>
      <p:nvGrpSpPr>
        <p:cNvPr id="160" name="Shape 160"/>
        <p:cNvGrpSpPr/>
        <p:nvPr/>
      </p:nvGrpSpPr>
      <p:grpSpPr>
        <a:xfrm>
          <a:off x="0" y="0"/>
          <a:ext cx="0" cy="0"/>
          <a:chOff x="0" y="0"/>
          <a:chExt cx="0" cy="0"/>
        </a:xfrm>
      </p:grpSpPr>
      <p:pic>
        <p:nvPicPr>
          <p:cNvPr descr="Ein Bild, das Text, Visitenkarte enthält.&#10;&#10;Automatisch generierte Beschreibung" id="161" name="Google Shape;161;p18"/>
          <p:cNvPicPr preferRelativeResize="0"/>
          <p:nvPr/>
        </p:nvPicPr>
        <p:blipFill rotWithShape="1">
          <a:blip r:embed="rId3">
            <a:alphaModFix/>
          </a:blip>
          <a:srcRect b="0" l="0" r="51025" t="0"/>
          <a:stretch/>
        </p:blipFill>
        <p:spPr>
          <a:xfrm>
            <a:off x="6635750" y="0"/>
            <a:ext cx="6369050" cy="9753600"/>
          </a:xfrm>
          <a:prstGeom prst="rect">
            <a:avLst/>
          </a:prstGeom>
          <a:noFill/>
          <a:ln>
            <a:noFill/>
          </a:ln>
        </p:spPr>
      </p:pic>
      <p:sp>
        <p:nvSpPr>
          <p:cNvPr id="162" name="Google Shape;162;p18"/>
          <p:cNvSpPr/>
          <p:nvPr/>
        </p:nvSpPr>
        <p:spPr>
          <a:xfrm>
            <a:off x="768350" y="10079566"/>
            <a:ext cx="1689101"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63" name="Google Shape;163;p18"/>
          <p:cNvSpPr/>
          <p:nvPr/>
        </p:nvSpPr>
        <p:spPr>
          <a:xfrm>
            <a:off x="24574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64" name="Google Shape;164;p18"/>
          <p:cNvSpPr/>
          <p:nvPr/>
        </p:nvSpPr>
        <p:spPr>
          <a:xfrm>
            <a:off x="27241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65" name="Google Shape;165;p18"/>
          <p:cNvSpPr/>
          <p:nvPr/>
        </p:nvSpPr>
        <p:spPr>
          <a:xfrm>
            <a:off x="44132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66" name="Google Shape;166;p18"/>
          <p:cNvSpPr/>
          <p:nvPr/>
        </p:nvSpPr>
        <p:spPr>
          <a:xfrm>
            <a:off x="46799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67" name="Google Shape;167;p18"/>
          <p:cNvSpPr/>
          <p:nvPr/>
        </p:nvSpPr>
        <p:spPr>
          <a:xfrm>
            <a:off x="63690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68" name="Google Shape;168;p18"/>
          <p:cNvSpPr/>
          <p:nvPr/>
        </p:nvSpPr>
        <p:spPr>
          <a:xfrm>
            <a:off x="66357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69" name="Google Shape;169;p18"/>
          <p:cNvSpPr/>
          <p:nvPr/>
        </p:nvSpPr>
        <p:spPr>
          <a:xfrm>
            <a:off x="83248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70" name="Google Shape;170;p18"/>
          <p:cNvSpPr/>
          <p:nvPr/>
        </p:nvSpPr>
        <p:spPr>
          <a:xfrm>
            <a:off x="85915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71" name="Google Shape;171;p18"/>
          <p:cNvSpPr/>
          <p:nvPr/>
        </p:nvSpPr>
        <p:spPr>
          <a:xfrm>
            <a:off x="102806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72" name="Google Shape;172;p18"/>
          <p:cNvSpPr/>
          <p:nvPr/>
        </p:nvSpPr>
        <p:spPr>
          <a:xfrm>
            <a:off x="105473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173" name="Google Shape;173;p18"/>
          <p:cNvSpPr/>
          <p:nvPr/>
        </p:nvSpPr>
        <p:spPr>
          <a:xfrm>
            <a:off x="-1041400" y="-6351"/>
            <a:ext cx="850900" cy="8509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174" name="Google Shape;174;p18"/>
          <p:cNvSpPr/>
          <p:nvPr/>
        </p:nvSpPr>
        <p:spPr>
          <a:xfrm>
            <a:off x="-863600" y="844549"/>
            <a:ext cx="673100" cy="673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75" name="Google Shape;175;p18"/>
          <p:cNvSpPr/>
          <p:nvPr/>
        </p:nvSpPr>
        <p:spPr>
          <a:xfrm>
            <a:off x="-457200" y="1517650"/>
            <a:ext cx="266700"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76" name="Google Shape;176;p18"/>
          <p:cNvSpPr/>
          <p:nvPr/>
        </p:nvSpPr>
        <p:spPr>
          <a:xfrm>
            <a:off x="-863600" y="1784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77" name="Google Shape;177;p18"/>
          <p:cNvSpPr/>
          <p:nvPr/>
        </p:nvSpPr>
        <p:spPr>
          <a:xfrm>
            <a:off x="-457201" y="2457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78" name="Google Shape;178;p18"/>
          <p:cNvSpPr/>
          <p:nvPr/>
        </p:nvSpPr>
        <p:spPr>
          <a:xfrm>
            <a:off x="-863600" y="2724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79" name="Google Shape;179;p18"/>
          <p:cNvSpPr/>
          <p:nvPr/>
        </p:nvSpPr>
        <p:spPr>
          <a:xfrm>
            <a:off x="-457201" y="3397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80" name="Google Shape;180;p18"/>
          <p:cNvSpPr/>
          <p:nvPr/>
        </p:nvSpPr>
        <p:spPr>
          <a:xfrm>
            <a:off x="-863600" y="3663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81" name="Google Shape;181;p18"/>
          <p:cNvSpPr/>
          <p:nvPr/>
        </p:nvSpPr>
        <p:spPr>
          <a:xfrm>
            <a:off x="-457201" y="43370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82" name="Google Shape;182;p18"/>
          <p:cNvSpPr/>
          <p:nvPr/>
        </p:nvSpPr>
        <p:spPr>
          <a:xfrm>
            <a:off x="-863600" y="46037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83" name="Google Shape;183;p18"/>
          <p:cNvSpPr/>
          <p:nvPr/>
        </p:nvSpPr>
        <p:spPr>
          <a:xfrm>
            <a:off x="-457201" y="52768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84" name="Google Shape;184;p18"/>
          <p:cNvSpPr/>
          <p:nvPr/>
        </p:nvSpPr>
        <p:spPr>
          <a:xfrm>
            <a:off x="-863600" y="55435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85" name="Google Shape;185;p18"/>
          <p:cNvSpPr/>
          <p:nvPr/>
        </p:nvSpPr>
        <p:spPr>
          <a:xfrm>
            <a:off x="-457201" y="62166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86" name="Google Shape;186;p18"/>
          <p:cNvSpPr/>
          <p:nvPr/>
        </p:nvSpPr>
        <p:spPr>
          <a:xfrm>
            <a:off x="-863600" y="6483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87" name="Google Shape;187;p18"/>
          <p:cNvSpPr/>
          <p:nvPr/>
        </p:nvSpPr>
        <p:spPr>
          <a:xfrm>
            <a:off x="-457201" y="7156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88" name="Google Shape;188;p18"/>
          <p:cNvSpPr/>
          <p:nvPr/>
        </p:nvSpPr>
        <p:spPr>
          <a:xfrm>
            <a:off x="-863600" y="7423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89" name="Google Shape;189;p18"/>
          <p:cNvSpPr/>
          <p:nvPr/>
        </p:nvSpPr>
        <p:spPr>
          <a:xfrm>
            <a:off x="-457201" y="8096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190" name="Google Shape;190;p18"/>
          <p:cNvSpPr/>
          <p:nvPr/>
        </p:nvSpPr>
        <p:spPr>
          <a:xfrm>
            <a:off x="-863600" y="8362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191" name="Google Shape;191;p18"/>
          <p:cNvSpPr/>
          <p:nvPr/>
        </p:nvSpPr>
        <p:spPr>
          <a:xfrm>
            <a:off x="6540125" y="-3177"/>
            <a:ext cx="4984800" cy="9759900"/>
          </a:xfrm>
          <a:prstGeom prst="rect">
            <a:avLst/>
          </a:prstGeom>
          <a:gradFill>
            <a:gsLst>
              <a:gs pos="0">
                <a:srgbClr val="231F20"/>
              </a:gs>
              <a:gs pos="16748">
                <a:srgbClr val="231F20"/>
              </a:gs>
              <a:gs pos="45000">
                <a:srgbClr val="231F20">
                  <a:alpha val="83921"/>
                </a:srgbClr>
              </a:gs>
              <a:gs pos="71000">
                <a:srgbClr val="282626">
                  <a:alpha val="57647"/>
                </a:srgbClr>
              </a:gs>
              <a:gs pos="100000">
                <a:srgbClr val="2B2B2B">
                  <a:alpha val="0"/>
                </a:srgbClr>
              </a:gs>
            </a:gsLst>
            <a:lin ang="0"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CB3067"/>
              </a:buClr>
              <a:buSzPts val="2400"/>
              <a:buFont typeface="Helvetica Neue"/>
              <a:buNone/>
            </a:pPr>
            <a:r>
              <a:t/>
            </a:r>
            <a:endParaRPr b="1" i="0" sz="2400" u="none" cap="none" strike="noStrike">
              <a:solidFill>
                <a:srgbClr val="000000"/>
              </a:solidFill>
              <a:latin typeface="Helvetica Neue"/>
              <a:ea typeface="Helvetica Neue"/>
              <a:cs typeface="Helvetica Neue"/>
              <a:sym typeface="Helvetica Neue"/>
            </a:endParaRPr>
          </a:p>
        </p:txBody>
      </p:sp>
      <p:sp>
        <p:nvSpPr>
          <p:cNvPr id="192" name="Google Shape;192;p18"/>
          <p:cNvSpPr/>
          <p:nvPr/>
        </p:nvSpPr>
        <p:spPr>
          <a:xfrm>
            <a:off x="6747300" y="-3152"/>
            <a:ext cx="4984800" cy="9759900"/>
          </a:xfrm>
          <a:prstGeom prst="rect">
            <a:avLst/>
          </a:prstGeom>
          <a:gradFill>
            <a:gsLst>
              <a:gs pos="0">
                <a:srgbClr val="231F20"/>
              </a:gs>
              <a:gs pos="16750">
                <a:srgbClr val="231F20"/>
              </a:gs>
              <a:gs pos="45000">
                <a:srgbClr val="231F20">
                  <a:alpha val="83921"/>
                </a:srgbClr>
              </a:gs>
              <a:gs pos="71000">
                <a:srgbClr val="282626">
                  <a:alpha val="57647"/>
                </a:srgbClr>
              </a:gs>
              <a:gs pos="100000">
                <a:srgbClr val="2B2B2B">
                  <a:alpha val="0"/>
                </a:srgbClr>
              </a:gs>
            </a:gsLst>
            <a:lin ang="0"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CB3067"/>
              </a:buClr>
              <a:buSzPts val="2400"/>
              <a:buFont typeface="Helvetica Neue"/>
              <a:buNone/>
            </a:pPr>
            <a:r>
              <a:t/>
            </a:r>
            <a:endParaRPr b="1" i="0" sz="2400" u="none" cap="none" strike="noStrike">
              <a:solidFill>
                <a:srgbClr val="000000"/>
              </a:solidFill>
              <a:latin typeface="Helvetica Neue"/>
              <a:ea typeface="Helvetica Neue"/>
              <a:cs typeface="Helvetica Neue"/>
              <a:sym typeface="Helvetica Neue"/>
            </a:endParaRPr>
          </a:p>
        </p:txBody>
      </p:sp>
      <p:sp>
        <p:nvSpPr>
          <p:cNvPr id="193" name="Google Shape;193;p18"/>
          <p:cNvSpPr txBox="1"/>
          <p:nvPr/>
        </p:nvSpPr>
        <p:spPr>
          <a:xfrm>
            <a:off x="768350" y="3892061"/>
            <a:ext cx="7556400" cy="22179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FFFFFF"/>
              </a:buClr>
              <a:buSzPts val="2100"/>
              <a:buFont typeface="Roboto Slab"/>
              <a:buNone/>
            </a:pPr>
            <a:r>
              <a:rPr b="1" i="0" lang="de-DE" sz="2100" u="none" cap="none" strike="noStrike">
                <a:solidFill>
                  <a:srgbClr val="FFFFFF"/>
                </a:solidFill>
                <a:latin typeface="Roboto Slab"/>
                <a:ea typeface="Roboto Slab"/>
                <a:cs typeface="Roboto Slab"/>
                <a:sym typeface="Roboto Slab"/>
              </a:rPr>
              <a:t>Anforderungen</a:t>
            </a:r>
            <a:endParaRPr/>
          </a:p>
          <a:p>
            <a:pPr indent="0" lvl="0" marL="0" marR="0" rtl="0" algn="l">
              <a:lnSpc>
                <a:spcPct val="90000"/>
              </a:lnSpc>
              <a:spcBef>
                <a:spcPts val="0"/>
              </a:spcBef>
              <a:spcAft>
                <a:spcPts val="0"/>
              </a:spcAft>
              <a:buClr>
                <a:srgbClr val="FFFFFF"/>
              </a:buClr>
              <a:buSzPts val="2400"/>
              <a:buFont typeface="PT Sans"/>
              <a:buNone/>
            </a:pPr>
            <a:r>
              <a:t/>
            </a:r>
            <a:endParaRPr b="0" i="0" sz="2400" u="none" cap="none" strike="noStrike">
              <a:solidFill>
                <a:srgbClr val="000000"/>
              </a:solidFill>
              <a:latin typeface="Roboto Slab"/>
              <a:ea typeface="Roboto Slab"/>
              <a:cs typeface="Roboto Slab"/>
              <a:sym typeface="Roboto Slab"/>
            </a:endParaRPr>
          </a:p>
          <a:p>
            <a:pPr indent="0" lvl="0" marL="0" marR="0" rtl="0" algn="l">
              <a:lnSpc>
                <a:spcPct val="100000"/>
              </a:lnSpc>
              <a:spcBef>
                <a:spcPts val="0"/>
              </a:spcBef>
              <a:spcAft>
                <a:spcPts val="0"/>
              </a:spcAft>
              <a:buClr>
                <a:srgbClr val="FFFFFF"/>
              </a:buClr>
              <a:buSzPts val="1700"/>
              <a:buFont typeface="Roboto Slab"/>
              <a:buNone/>
            </a:pPr>
            <a:r>
              <a:rPr b="0" i="0" lang="de-DE" sz="1700" u="none" cap="none" strike="noStrike">
                <a:solidFill>
                  <a:srgbClr val="FFFFFF"/>
                </a:solidFill>
                <a:latin typeface="Roboto Slab"/>
                <a:ea typeface="Roboto Slab"/>
                <a:cs typeface="Roboto Slab"/>
                <a:sym typeface="Roboto Slab"/>
              </a:rPr>
              <a:t>Ergänzend zu dem 1. Audit wurden die Anforderung revidiert und präzisiert,</a:t>
            </a:r>
            <a:r>
              <a:rPr b="0" i="0" lang="de-DE" sz="1700" u="none" cap="none" strike="noStrike">
                <a:solidFill>
                  <a:srgbClr val="000000"/>
                </a:solidFill>
                <a:latin typeface="Helvetica Neue"/>
                <a:ea typeface="Helvetica Neue"/>
                <a:cs typeface="Helvetica Neue"/>
                <a:sym typeface="Helvetica Neue"/>
              </a:rPr>
              <a:t> </a:t>
            </a:r>
            <a:r>
              <a:rPr b="0" i="0" lang="de-DE" sz="1700" u="none" cap="none" strike="noStrike">
                <a:solidFill>
                  <a:srgbClr val="FFFFFF"/>
                </a:solidFill>
                <a:latin typeface="Roboto Slab"/>
                <a:ea typeface="Roboto Slab"/>
                <a:cs typeface="Roboto Slab"/>
                <a:sym typeface="Roboto Slab"/>
              </a:rPr>
              <a:t>um das  Entwicklungsprojekt strukturiert umsetzen zu können.</a:t>
            </a:r>
            <a:endParaRPr b="0" i="0" sz="1700" u="none" cap="none" strike="noStrike">
              <a:solidFill>
                <a:srgbClr val="000000"/>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2400"/>
              <a:buFont typeface="Helvetica Neue"/>
              <a:buNone/>
            </a:pPr>
            <a:br>
              <a:rPr b="1" i="0" lang="de-DE" sz="2400" u="none" cap="none" strike="noStrike">
                <a:solidFill>
                  <a:srgbClr val="000000"/>
                </a:solidFill>
                <a:latin typeface="Helvetica Neue"/>
                <a:ea typeface="Helvetica Neue"/>
                <a:cs typeface="Helvetica Neue"/>
                <a:sym typeface="Helvetica Neue"/>
              </a:rPr>
            </a:br>
            <a:endParaRPr b="0" i="0" sz="2400" u="none" cap="none" strike="noStrike">
              <a:solidFill>
                <a:srgbClr val="000000"/>
              </a:solidFill>
              <a:latin typeface="Helvetica Neue"/>
              <a:ea typeface="Helvetica Neue"/>
              <a:cs typeface="Helvetica Neue"/>
              <a:sym typeface="Helvetica Neue"/>
            </a:endParaRPr>
          </a:p>
          <a:p>
            <a:pPr indent="0" lvl="0" marL="0" marR="0" rtl="0" algn="l">
              <a:lnSpc>
                <a:spcPct val="90000"/>
              </a:lnSpc>
              <a:spcBef>
                <a:spcPts val="0"/>
              </a:spcBef>
              <a:spcAft>
                <a:spcPts val="0"/>
              </a:spcAft>
              <a:buClr>
                <a:srgbClr val="FFFFFF"/>
              </a:buClr>
              <a:buSzPts val="2400"/>
              <a:buFont typeface="PT Sans"/>
              <a:buNone/>
            </a:pPr>
            <a:r>
              <a:t/>
            </a:r>
            <a:endParaRPr b="1" i="0" sz="2400" u="none" cap="none" strike="noStrike">
              <a:solidFill>
                <a:srgbClr val="000000"/>
              </a:solidFill>
              <a:latin typeface="Roboto Slab"/>
              <a:ea typeface="Roboto Slab"/>
              <a:cs typeface="Roboto Slab"/>
              <a:sym typeface="Roboto Slab"/>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19"/>
          <p:cNvSpPr txBox="1"/>
          <p:nvPr/>
        </p:nvSpPr>
        <p:spPr>
          <a:xfrm>
            <a:off x="766967" y="778217"/>
            <a:ext cx="1971694" cy="323165"/>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i="0" lang="de-DE" sz="2100" u="none" cap="none" strike="noStrike">
                <a:solidFill>
                  <a:srgbClr val="000000"/>
                </a:solidFill>
                <a:latin typeface="Roboto Slab"/>
                <a:ea typeface="Roboto Slab"/>
                <a:cs typeface="Roboto Slab"/>
                <a:sym typeface="Roboto Slab"/>
              </a:rPr>
              <a:t>Anforderungen</a:t>
            </a:r>
            <a:endParaRPr b="1" i="0" sz="2100" u="none" cap="none" strike="noStrike">
              <a:solidFill>
                <a:srgbClr val="000000"/>
              </a:solidFill>
              <a:latin typeface="Roboto Slab"/>
              <a:ea typeface="Roboto Slab"/>
              <a:cs typeface="Roboto Slab"/>
              <a:sym typeface="Roboto Slab"/>
            </a:endParaRPr>
          </a:p>
        </p:txBody>
      </p:sp>
      <p:sp>
        <p:nvSpPr>
          <p:cNvPr id="199" name="Google Shape;199;p19"/>
          <p:cNvSpPr/>
          <p:nvPr/>
        </p:nvSpPr>
        <p:spPr>
          <a:xfrm>
            <a:off x="768350" y="10079566"/>
            <a:ext cx="1689101"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00" name="Google Shape;200;p19"/>
          <p:cNvSpPr/>
          <p:nvPr/>
        </p:nvSpPr>
        <p:spPr>
          <a:xfrm>
            <a:off x="24574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01" name="Google Shape;201;p19"/>
          <p:cNvSpPr/>
          <p:nvPr/>
        </p:nvSpPr>
        <p:spPr>
          <a:xfrm>
            <a:off x="27241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02" name="Google Shape;202;p19"/>
          <p:cNvSpPr/>
          <p:nvPr/>
        </p:nvSpPr>
        <p:spPr>
          <a:xfrm>
            <a:off x="44132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03" name="Google Shape;203;p19"/>
          <p:cNvSpPr/>
          <p:nvPr/>
        </p:nvSpPr>
        <p:spPr>
          <a:xfrm>
            <a:off x="46799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04" name="Google Shape;204;p19"/>
          <p:cNvSpPr/>
          <p:nvPr/>
        </p:nvSpPr>
        <p:spPr>
          <a:xfrm>
            <a:off x="63690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05" name="Google Shape;205;p19"/>
          <p:cNvSpPr/>
          <p:nvPr/>
        </p:nvSpPr>
        <p:spPr>
          <a:xfrm>
            <a:off x="66357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06" name="Google Shape;206;p19"/>
          <p:cNvSpPr/>
          <p:nvPr/>
        </p:nvSpPr>
        <p:spPr>
          <a:xfrm>
            <a:off x="83248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07" name="Google Shape;207;p19"/>
          <p:cNvSpPr/>
          <p:nvPr/>
        </p:nvSpPr>
        <p:spPr>
          <a:xfrm>
            <a:off x="85915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08" name="Google Shape;208;p19"/>
          <p:cNvSpPr/>
          <p:nvPr/>
        </p:nvSpPr>
        <p:spPr>
          <a:xfrm>
            <a:off x="102806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09" name="Google Shape;209;p19"/>
          <p:cNvSpPr/>
          <p:nvPr/>
        </p:nvSpPr>
        <p:spPr>
          <a:xfrm>
            <a:off x="105473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10" name="Google Shape;210;p19"/>
          <p:cNvSpPr/>
          <p:nvPr/>
        </p:nvSpPr>
        <p:spPr>
          <a:xfrm>
            <a:off x="-1041400" y="-6351"/>
            <a:ext cx="850900" cy="8509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211" name="Google Shape;211;p19"/>
          <p:cNvSpPr/>
          <p:nvPr/>
        </p:nvSpPr>
        <p:spPr>
          <a:xfrm>
            <a:off x="-863600" y="844549"/>
            <a:ext cx="673100" cy="673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12" name="Google Shape;212;p19"/>
          <p:cNvSpPr/>
          <p:nvPr/>
        </p:nvSpPr>
        <p:spPr>
          <a:xfrm>
            <a:off x="-457200" y="1517650"/>
            <a:ext cx="266700"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13" name="Google Shape;213;p19"/>
          <p:cNvSpPr/>
          <p:nvPr/>
        </p:nvSpPr>
        <p:spPr>
          <a:xfrm>
            <a:off x="-863600" y="1784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14" name="Google Shape;214;p19"/>
          <p:cNvSpPr/>
          <p:nvPr/>
        </p:nvSpPr>
        <p:spPr>
          <a:xfrm>
            <a:off x="-457201" y="2457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15" name="Google Shape;215;p19"/>
          <p:cNvSpPr/>
          <p:nvPr/>
        </p:nvSpPr>
        <p:spPr>
          <a:xfrm>
            <a:off x="-863600" y="2724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16" name="Google Shape;216;p19"/>
          <p:cNvSpPr/>
          <p:nvPr/>
        </p:nvSpPr>
        <p:spPr>
          <a:xfrm>
            <a:off x="-457201" y="3397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17" name="Google Shape;217;p19"/>
          <p:cNvSpPr/>
          <p:nvPr/>
        </p:nvSpPr>
        <p:spPr>
          <a:xfrm>
            <a:off x="-863600" y="3663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18" name="Google Shape;218;p19"/>
          <p:cNvSpPr/>
          <p:nvPr/>
        </p:nvSpPr>
        <p:spPr>
          <a:xfrm>
            <a:off x="-457201" y="43370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19" name="Google Shape;219;p19"/>
          <p:cNvSpPr/>
          <p:nvPr/>
        </p:nvSpPr>
        <p:spPr>
          <a:xfrm>
            <a:off x="-863600" y="46037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20" name="Google Shape;220;p19"/>
          <p:cNvSpPr/>
          <p:nvPr/>
        </p:nvSpPr>
        <p:spPr>
          <a:xfrm>
            <a:off x="-457201" y="52768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21" name="Google Shape;221;p19"/>
          <p:cNvSpPr/>
          <p:nvPr/>
        </p:nvSpPr>
        <p:spPr>
          <a:xfrm>
            <a:off x="-863600" y="55435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22" name="Google Shape;222;p19"/>
          <p:cNvSpPr/>
          <p:nvPr/>
        </p:nvSpPr>
        <p:spPr>
          <a:xfrm>
            <a:off x="-457201" y="62166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23" name="Google Shape;223;p19"/>
          <p:cNvSpPr/>
          <p:nvPr/>
        </p:nvSpPr>
        <p:spPr>
          <a:xfrm>
            <a:off x="-863600" y="6483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24" name="Google Shape;224;p19"/>
          <p:cNvSpPr/>
          <p:nvPr/>
        </p:nvSpPr>
        <p:spPr>
          <a:xfrm>
            <a:off x="-457201" y="7156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25" name="Google Shape;225;p19"/>
          <p:cNvSpPr/>
          <p:nvPr/>
        </p:nvSpPr>
        <p:spPr>
          <a:xfrm>
            <a:off x="-863600" y="7423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26" name="Google Shape;226;p19"/>
          <p:cNvSpPr/>
          <p:nvPr/>
        </p:nvSpPr>
        <p:spPr>
          <a:xfrm>
            <a:off x="-457201" y="8096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27" name="Google Shape;227;p19"/>
          <p:cNvSpPr/>
          <p:nvPr/>
        </p:nvSpPr>
        <p:spPr>
          <a:xfrm>
            <a:off x="-863600" y="8362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228" name="Google Shape;228;p19"/>
          <p:cNvGrpSpPr/>
          <p:nvPr/>
        </p:nvGrpSpPr>
        <p:grpSpPr>
          <a:xfrm>
            <a:off x="0" y="9652000"/>
            <a:ext cx="13004800" cy="254000"/>
            <a:chOff x="0" y="0"/>
            <a:chExt cx="13004800" cy="254000"/>
          </a:xfrm>
        </p:grpSpPr>
        <p:sp>
          <p:nvSpPr>
            <p:cNvPr id="229" name="Google Shape;229;p19"/>
            <p:cNvSpPr/>
            <p:nvPr/>
          </p:nvSpPr>
          <p:spPr>
            <a:xfrm>
              <a:off x="762000" y="0"/>
              <a:ext cx="2870201" cy="2540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30" name="Google Shape;230;p19"/>
            <p:cNvSpPr/>
            <p:nvPr/>
          </p:nvSpPr>
          <p:spPr>
            <a:xfrm>
              <a:off x="3632200" y="0"/>
              <a:ext cx="2870200" cy="2540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31" name="Google Shape;231;p19"/>
            <p:cNvSpPr/>
            <p:nvPr/>
          </p:nvSpPr>
          <p:spPr>
            <a:xfrm>
              <a:off x="6502400" y="0"/>
              <a:ext cx="2870200" cy="2540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32" name="Google Shape;232;p19"/>
            <p:cNvSpPr/>
            <p:nvPr/>
          </p:nvSpPr>
          <p:spPr>
            <a:xfrm>
              <a:off x="9372600" y="0"/>
              <a:ext cx="2870200" cy="2540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33" name="Google Shape;233;p19"/>
            <p:cNvSpPr/>
            <p:nvPr/>
          </p:nvSpPr>
          <p:spPr>
            <a:xfrm>
              <a:off x="1224280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34" name="Google Shape;234;p19"/>
            <p:cNvSpPr/>
            <p:nvPr/>
          </p:nvSpPr>
          <p:spPr>
            <a:xfrm>
              <a:off x="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235" name="Google Shape;235;p19"/>
          <p:cNvCxnSpPr/>
          <p:nvPr/>
        </p:nvCxnSpPr>
        <p:spPr>
          <a:xfrm>
            <a:off x="768350" y="1193800"/>
            <a:ext cx="11474450" cy="0"/>
          </a:xfrm>
          <a:prstGeom prst="straightConnector1">
            <a:avLst/>
          </a:prstGeom>
          <a:noFill/>
          <a:ln cap="flat" cmpd="sng" w="25400">
            <a:solidFill>
              <a:srgbClr val="8723C7"/>
            </a:solidFill>
            <a:prstDash val="solid"/>
            <a:miter lim="400000"/>
            <a:headEnd len="sm" w="sm" type="none"/>
            <a:tailEnd len="sm" w="sm" type="none"/>
          </a:ln>
        </p:spPr>
      </p:cxnSp>
      <p:pic>
        <p:nvPicPr>
          <p:cNvPr descr="Ein Bild, das Text enthält.&#10;&#10;Automatisch generierte Beschreibung" id="236" name="Google Shape;236;p19"/>
          <p:cNvPicPr preferRelativeResize="0"/>
          <p:nvPr/>
        </p:nvPicPr>
        <p:blipFill rotWithShape="1">
          <a:blip r:embed="rId3">
            <a:alphaModFix/>
          </a:blip>
          <a:srcRect b="0" l="0" r="0" t="0"/>
          <a:stretch/>
        </p:blipFill>
        <p:spPr>
          <a:xfrm>
            <a:off x="-190500" y="470942"/>
            <a:ext cx="12547600" cy="9094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0"/>
          <p:cNvSpPr txBox="1"/>
          <p:nvPr/>
        </p:nvSpPr>
        <p:spPr>
          <a:xfrm>
            <a:off x="766978" y="778225"/>
            <a:ext cx="2628600" cy="3231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i="0" lang="de-DE" sz="2100" u="none" cap="none" strike="noStrike">
                <a:solidFill>
                  <a:srgbClr val="000000"/>
                </a:solidFill>
                <a:latin typeface="Roboto Slab"/>
                <a:ea typeface="Roboto Slab"/>
                <a:cs typeface="Roboto Slab"/>
                <a:sym typeface="Roboto Slab"/>
              </a:rPr>
              <a:t>A</a:t>
            </a:r>
            <a:r>
              <a:rPr b="1" lang="de-DE" sz="2100">
                <a:latin typeface="Roboto Slab"/>
                <a:ea typeface="Roboto Slab"/>
                <a:cs typeface="Roboto Slab"/>
                <a:sym typeface="Roboto Slab"/>
              </a:rPr>
              <a:t>usgewählte Karten </a:t>
            </a:r>
            <a:endParaRPr b="1" i="0" sz="2100" u="none" cap="none" strike="noStrike">
              <a:solidFill>
                <a:srgbClr val="000000"/>
              </a:solidFill>
              <a:latin typeface="Roboto Slab"/>
              <a:ea typeface="Roboto Slab"/>
              <a:cs typeface="Roboto Slab"/>
              <a:sym typeface="Roboto Slab"/>
            </a:endParaRPr>
          </a:p>
        </p:txBody>
      </p:sp>
      <p:sp>
        <p:nvSpPr>
          <p:cNvPr id="242" name="Google Shape;242;p20"/>
          <p:cNvSpPr/>
          <p:nvPr/>
        </p:nvSpPr>
        <p:spPr>
          <a:xfrm>
            <a:off x="768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43" name="Google Shape;243;p20"/>
          <p:cNvSpPr/>
          <p:nvPr/>
        </p:nvSpPr>
        <p:spPr>
          <a:xfrm>
            <a:off x="24574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44" name="Google Shape;244;p20"/>
          <p:cNvSpPr/>
          <p:nvPr/>
        </p:nvSpPr>
        <p:spPr>
          <a:xfrm>
            <a:off x="27241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45" name="Google Shape;245;p20"/>
          <p:cNvSpPr/>
          <p:nvPr/>
        </p:nvSpPr>
        <p:spPr>
          <a:xfrm>
            <a:off x="44132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46" name="Google Shape;246;p20"/>
          <p:cNvSpPr/>
          <p:nvPr/>
        </p:nvSpPr>
        <p:spPr>
          <a:xfrm>
            <a:off x="46799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47" name="Google Shape;247;p20"/>
          <p:cNvSpPr/>
          <p:nvPr/>
        </p:nvSpPr>
        <p:spPr>
          <a:xfrm>
            <a:off x="63690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48" name="Google Shape;248;p20"/>
          <p:cNvSpPr/>
          <p:nvPr/>
        </p:nvSpPr>
        <p:spPr>
          <a:xfrm>
            <a:off x="66357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49" name="Google Shape;249;p20"/>
          <p:cNvSpPr/>
          <p:nvPr/>
        </p:nvSpPr>
        <p:spPr>
          <a:xfrm>
            <a:off x="83248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50" name="Google Shape;250;p20"/>
          <p:cNvSpPr/>
          <p:nvPr/>
        </p:nvSpPr>
        <p:spPr>
          <a:xfrm>
            <a:off x="85915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51" name="Google Shape;251;p20"/>
          <p:cNvSpPr/>
          <p:nvPr/>
        </p:nvSpPr>
        <p:spPr>
          <a:xfrm>
            <a:off x="102806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52" name="Google Shape;252;p20"/>
          <p:cNvSpPr/>
          <p:nvPr/>
        </p:nvSpPr>
        <p:spPr>
          <a:xfrm>
            <a:off x="10547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53" name="Google Shape;253;p20"/>
          <p:cNvSpPr/>
          <p:nvPr/>
        </p:nvSpPr>
        <p:spPr>
          <a:xfrm>
            <a:off x="-1041400" y="-6351"/>
            <a:ext cx="850800" cy="8508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254" name="Google Shape;254;p20"/>
          <p:cNvSpPr/>
          <p:nvPr/>
        </p:nvSpPr>
        <p:spPr>
          <a:xfrm>
            <a:off x="-863600" y="844549"/>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55" name="Google Shape;255;p20"/>
          <p:cNvSpPr/>
          <p:nvPr/>
        </p:nvSpPr>
        <p:spPr>
          <a:xfrm>
            <a:off x="-457200" y="1517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56" name="Google Shape;256;p20"/>
          <p:cNvSpPr/>
          <p:nvPr/>
        </p:nvSpPr>
        <p:spPr>
          <a:xfrm>
            <a:off x="-863600" y="1784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57" name="Google Shape;257;p20"/>
          <p:cNvSpPr/>
          <p:nvPr/>
        </p:nvSpPr>
        <p:spPr>
          <a:xfrm>
            <a:off x="-457201" y="2457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58" name="Google Shape;258;p20"/>
          <p:cNvSpPr/>
          <p:nvPr/>
        </p:nvSpPr>
        <p:spPr>
          <a:xfrm>
            <a:off x="-863600" y="2724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59" name="Google Shape;259;p20"/>
          <p:cNvSpPr/>
          <p:nvPr/>
        </p:nvSpPr>
        <p:spPr>
          <a:xfrm>
            <a:off x="-457201" y="3397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60" name="Google Shape;260;p20"/>
          <p:cNvSpPr/>
          <p:nvPr/>
        </p:nvSpPr>
        <p:spPr>
          <a:xfrm>
            <a:off x="-863600" y="3663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61" name="Google Shape;261;p20"/>
          <p:cNvSpPr/>
          <p:nvPr/>
        </p:nvSpPr>
        <p:spPr>
          <a:xfrm>
            <a:off x="-457201" y="43370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62" name="Google Shape;262;p20"/>
          <p:cNvSpPr/>
          <p:nvPr/>
        </p:nvSpPr>
        <p:spPr>
          <a:xfrm>
            <a:off x="-863600" y="46037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63" name="Google Shape;263;p20"/>
          <p:cNvSpPr/>
          <p:nvPr/>
        </p:nvSpPr>
        <p:spPr>
          <a:xfrm>
            <a:off x="-457201" y="52768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64" name="Google Shape;264;p20"/>
          <p:cNvSpPr/>
          <p:nvPr/>
        </p:nvSpPr>
        <p:spPr>
          <a:xfrm>
            <a:off x="-863600" y="55435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65" name="Google Shape;265;p20"/>
          <p:cNvSpPr/>
          <p:nvPr/>
        </p:nvSpPr>
        <p:spPr>
          <a:xfrm>
            <a:off x="-457201" y="6216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66" name="Google Shape;266;p20"/>
          <p:cNvSpPr/>
          <p:nvPr/>
        </p:nvSpPr>
        <p:spPr>
          <a:xfrm>
            <a:off x="-863600" y="6483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67" name="Google Shape;267;p20"/>
          <p:cNvSpPr/>
          <p:nvPr/>
        </p:nvSpPr>
        <p:spPr>
          <a:xfrm>
            <a:off x="-457201" y="7156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68" name="Google Shape;268;p20"/>
          <p:cNvSpPr/>
          <p:nvPr/>
        </p:nvSpPr>
        <p:spPr>
          <a:xfrm>
            <a:off x="-863600" y="7423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69" name="Google Shape;269;p20"/>
          <p:cNvSpPr/>
          <p:nvPr/>
        </p:nvSpPr>
        <p:spPr>
          <a:xfrm>
            <a:off x="-457201" y="8096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70" name="Google Shape;270;p20"/>
          <p:cNvSpPr/>
          <p:nvPr/>
        </p:nvSpPr>
        <p:spPr>
          <a:xfrm>
            <a:off x="-863600" y="8362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271" name="Google Shape;271;p20"/>
          <p:cNvGrpSpPr/>
          <p:nvPr/>
        </p:nvGrpSpPr>
        <p:grpSpPr>
          <a:xfrm>
            <a:off x="0" y="9652000"/>
            <a:ext cx="13004800" cy="254100"/>
            <a:chOff x="0" y="0"/>
            <a:chExt cx="13004800" cy="254100"/>
          </a:xfrm>
        </p:grpSpPr>
        <p:sp>
          <p:nvSpPr>
            <p:cNvPr id="272" name="Google Shape;272;p20"/>
            <p:cNvSpPr/>
            <p:nvPr/>
          </p:nvSpPr>
          <p:spPr>
            <a:xfrm>
              <a:off x="762000" y="0"/>
              <a:ext cx="2870100" cy="2541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73" name="Google Shape;273;p20"/>
            <p:cNvSpPr/>
            <p:nvPr/>
          </p:nvSpPr>
          <p:spPr>
            <a:xfrm>
              <a:off x="3632200" y="0"/>
              <a:ext cx="2870100" cy="2541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74" name="Google Shape;274;p20"/>
            <p:cNvSpPr/>
            <p:nvPr/>
          </p:nvSpPr>
          <p:spPr>
            <a:xfrm>
              <a:off x="6502400" y="0"/>
              <a:ext cx="2870100" cy="2541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75" name="Google Shape;275;p20"/>
            <p:cNvSpPr/>
            <p:nvPr/>
          </p:nvSpPr>
          <p:spPr>
            <a:xfrm>
              <a:off x="9372600" y="0"/>
              <a:ext cx="2870100" cy="2541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76" name="Google Shape;276;p20"/>
            <p:cNvSpPr/>
            <p:nvPr/>
          </p:nvSpPr>
          <p:spPr>
            <a:xfrm>
              <a:off x="1224280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277" name="Google Shape;277;p20"/>
            <p:cNvSpPr/>
            <p:nvPr/>
          </p:nvSpPr>
          <p:spPr>
            <a:xfrm>
              <a:off x="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278" name="Google Shape;278;p20"/>
          <p:cNvCxnSpPr/>
          <p:nvPr/>
        </p:nvCxnSpPr>
        <p:spPr>
          <a:xfrm>
            <a:off x="768350" y="1193800"/>
            <a:ext cx="11474400" cy="0"/>
          </a:xfrm>
          <a:prstGeom prst="straightConnector1">
            <a:avLst/>
          </a:prstGeom>
          <a:noFill/>
          <a:ln cap="flat" cmpd="sng" w="25400">
            <a:solidFill>
              <a:srgbClr val="8723C7"/>
            </a:solidFill>
            <a:prstDash val="solid"/>
            <a:miter lim="400000"/>
            <a:headEnd len="sm" w="sm" type="none"/>
            <a:tailEnd len="sm" w="sm" type="none"/>
          </a:ln>
        </p:spPr>
      </p:cxnSp>
      <p:pic>
        <p:nvPicPr>
          <p:cNvPr id="279" name="Google Shape;279;p20"/>
          <p:cNvPicPr preferRelativeResize="0"/>
          <p:nvPr/>
        </p:nvPicPr>
        <p:blipFill rotWithShape="1">
          <a:blip r:embed="rId3">
            <a:alphaModFix/>
          </a:blip>
          <a:srcRect b="7208" l="15873" r="16809" t="12792"/>
          <a:stretch/>
        </p:blipFill>
        <p:spPr>
          <a:xfrm>
            <a:off x="425575" y="2572125"/>
            <a:ext cx="6057701" cy="4736475"/>
          </a:xfrm>
          <a:prstGeom prst="rect">
            <a:avLst/>
          </a:prstGeom>
          <a:noFill/>
          <a:ln>
            <a:noFill/>
          </a:ln>
        </p:spPr>
      </p:pic>
      <p:pic>
        <p:nvPicPr>
          <p:cNvPr id="280" name="Google Shape;280;p20"/>
          <p:cNvPicPr preferRelativeResize="0"/>
          <p:nvPr/>
        </p:nvPicPr>
        <p:blipFill rotWithShape="1">
          <a:blip r:embed="rId4">
            <a:alphaModFix/>
          </a:blip>
          <a:srcRect b="9521" l="15853" r="16829" t="10465"/>
          <a:stretch/>
        </p:blipFill>
        <p:spPr>
          <a:xfrm>
            <a:off x="6483275" y="2572113"/>
            <a:ext cx="6057701" cy="4736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1"/>
          <p:cNvSpPr txBox="1"/>
          <p:nvPr/>
        </p:nvSpPr>
        <p:spPr>
          <a:xfrm>
            <a:off x="766978" y="778225"/>
            <a:ext cx="2628600" cy="3231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i="0" lang="de-DE" sz="2100" u="none" cap="none" strike="noStrike">
                <a:solidFill>
                  <a:srgbClr val="000000"/>
                </a:solidFill>
                <a:latin typeface="Roboto Slab"/>
                <a:ea typeface="Roboto Slab"/>
                <a:cs typeface="Roboto Slab"/>
                <a:sym typeface="Roboto Slab"/>
              </a:rPr>
              <a:t>A</a:t>
            </a:r>
            <a:r>
              <a:rPr b="1" lang="de-DE" sz="2100">
                <a:latin typeface="Roboto Slab"/>
                <a:ea typeface="Roboto Slab"/>
                <a:cs typeface="Roboto Slab"/>
                <a:sym typeface="Roboto Slab"/>
              </a:rPr>
              <a:t>usgewählte Karten </a:t>
            </a:r>
            <a:endParaRPr b="1" i="0" sz="2100" u="none" cap="none" strike="noStrike">
              <a:solidFill>
                <a:srgbClr val="000000"/>
              </a:solidFill>
              <a:latin typeface="Roboto Slab"/>
              <a:ea typeface="Roboto Slab"/>
              <a:cs typeface="Roboto Slab"/>
              <a:sym typeface="Roboto Slab"/>
            </a:endParaRPr>
          </a:p>
        </p:txBody>
      </p:sp>
      <p:sp>
        <p:nvSpPr>
          <p:cNvPr id="286" name="Google Shape;286;p21"/>
          <p:cNvSpPr/>
          <p:nvPr/>
        </p:nvSpPr>
        <p:spPr>
          <a:xfrm>
            <a:off x="768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87" name="Google Shape;287;p21"/>
          <p:cNvSpPr/>
          <p:nvPr/>
        </p:nvSpPr>
        <p:spPr>
          <a:xfrm>
            <a:off x="24574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88" name="Google Shape;288;p21"/>
          <p:cNvSpPr/>
          <p:nvPr/>
        </p:nvSpPr>
        <p:spPr>
          <a:xfrm>
            <a:off x="27241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89" name="Google Shape;289;p21"/>
          <p:cNvSpPr/>
          <p:nvPr/>
        </p:nvSpPr>
        <p:spPr>
          <a:xfrm>
            <a:off x="44132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90" name="Google Shape;290;p21"/>
          <p:cNvSpPr/>
          <p:nvPr/>
        </p:nvSpPr>
        <p:spPr>
          <a:xfrm>
            <a:off x="46799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91" name="Google Shape;291;p21"/>
          <p:cNvSpPr/>
          <p:nvPr/>
        </p:nvSpPr>
        <p:spPr>
          <a:xfrm>
            <a:off x="63690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92" name="Google Shape;292;p21"/>
          <p:cNvSpPr/>
          <p:nvPr/>
        </p:nvSpPr>
        <p:spPr>
          <a:xfrm>
            <a:off x="66357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93" name="Google Shape;293;p21"/>
          <p:cNvSpPr/>
          <p:nvPr/>
        </p:nvSpPr>
        <p:spPr>
          <a:xfrm>
            <a:off x="83248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94" name="Google Shape;294;p21"/>
          <p:cNvSpPr/>
          <p:nvPr/>
        </p:nvSpPr>
        <p:spPr>
          <a:xfrm>
            <a:off x="85915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95" name="Google Shape;295;p21"/>
          <p:cNvSpPr/>
          <p:nvPr/>
        </p:nvSpPr>
        <p:spPr>
          <a:xfrm>
            <a:off x="102806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296" name="Google Shape;296;p21"/>
          <p:cNvSpPr/>
          <p:nvPr/>
        </p:nvSpPr>
        <p:spPr>
          <a:xfrm>
            <a:off x="10547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297" name="Google Shape;297;p21"/>
          <p:cNvSpPr/>
          <p:nvPr/>
        </p:nvSpPr>
        <p:spPr>
          <a:xfrm>
            <a:off x="-1041400" y="-6351"/>
            <a:ext cx="850800" cy="8508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298" name="Google Shape;298;p21"/>
          <p:cNvSpPr/>
          <p:nvPr/>
        </p:nvSpPr>
        <p:spPr>
          <a:xfrm>
            <a:off x="-863600" y="844549"/>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299" name="Google Shape;299;p21"/>
          <p:cNvSpPr/>
          <p:nvPr/>
        </p:nvSpPr>
        <p:spPr>
          <a:xfrm>
            <a:off x="-457200" y="1517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00" name="Google Shape;300;p21"/>
          <p:cNvSpPr/>
          <p:nvPr/>
        </p:nvSpPr>
        <p:spPr>
          <a:xfrm>
            <a:off x="-863600" y="1784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01" name="Google Shape;301;p21"/>
          <p:cNvSpPr/>
          <p:nvPr/>
        </p:nvSpPr>
        <p:spPr>
          <a:xfrm>
            <a:off x="-457201" y="2457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02" name="Google Shape;302;p21"/>
          <p:cNvSpPr/>
          <p:nvPr/>
        </p:nvSpPr>
        <p:spPr>
          <a:xfrm>
            <a:off x="-863600" y="2724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03" name="Google Shape;303;p21"/>
          <p:cNvSpPr/>
          <p:nvPr/>
        </p:nvSpPr>
        <p:spPr>
          <a:xfrm>
            <a:off x="-457201" y="3397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04" name="Google Shape;304;p21"/>
          <p:cNvSpPr/>
          <p:nvPr/>
        </p:nvSpPr>
        <p:spPr>
          <a:xfrm>
            <a:off x="-863600" y="3663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05" name="Google Shape;305;p21"/>
          <p:cNvSpPr/>
          <p:nvPr/>
        </p:nvSpPr>
        <p:spPr>
          <a:xfrm>
            <a:off x="-457201" y="43370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06" name="Google Shape;306;p21"/>
          <p:cNvSpPr/>
          <p:nvPr/>
        </p:nvSpPr>
        <p:spPr>
          <a:xfrm>
            <a:off x="-863600" y="46037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07" name="Google Shape;307;p21"/>
          <p:cNvSpPr/>
          <p:nvPr/>
        </p:nvSpPr>
        <p:spPr>
          <a:xfrm>
            <a:off x="-457201" y="52768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08" name="Google Shape;308;p21"/>
          <p:cNvSpPr/>
          <p:nvPr/>
        </p:nvSpPr>
        <p:spPr>
          <a:xfrm>
            <a:off x="-863600" y="55435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09" name="Google Shape;309;p21"/>
          <p:cNvSpPr/>
          <p:nvPr/>
        </p:nvSpPr>
        <p:spPr>
          <a:xfrm>
            <a:off x="-457201" y="6216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10" name="Google Shape;310;p21"/>
          <p:cNvSpPr/>
          <p:nvPr/>
        </p:nvSpPr>
        <p:spPr>
          <a:xfrm>
            <a:off x="-863600" y="6483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11" name="Google Shape;311;p21"/>
          <p:cNvSpPr/>
          <p:nvPr/>
        </p:nvSpPr>
        <p:spPr>
          <a:xfrm>
            <a:off x="-457201" y="7156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12" name="Google Shape;312;p21"/>
          <p:cNvSpPr/>
          <p:nvPr/>
        </p:nvSpPr>
        <p:spPr>
          <a:xfrm>
            <a:off x="-863600" y="7423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13" name="Google Shape;313;p21"/>
          <p:cNvSpPr/>
          <p:nvPr/>
        </p:nvSpPr>
        <p:spPr>
          <a:xfrm>
            <a:off x="-457201" y="8096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14" name="Google Shape;314;p21"/>
          <p:cNvSpPr/>
          <p:nvPr/>
        </p:nvSpPr>
        <p:spPr>
          <a:xfrm>
            <a:off x="-863600" y="8362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315" name="Google Shape;315;p21"/>
          <p:cNvGrpSpPr/>
          <p:nvPr/>
        </p:nvGrpSpPr>
        <p:grpSpPr>
          <a:xfrm>
            <a:off x="0" y="9652000"/>
            <a:ext cx="13004800" cy="254100"/>
            <a:chOff x="0" y="0"/>
            <a:chExt cx="13004800" cy="254100"/>
          </a:xfrm>
        </p:grpSpPr>
        <p:sp>
          <p:nvSpPr>
            <p:cNvPr id="316" name="Google Shape;316;p21"/>
            <p:cNvSpPr/>
            <p:nvPr/>
          </p:nvSpPr>
          <p:spPr>
            <a:xfrm>
              <a:off x="762000" y="0"/>
              <a:ext cx="2870100" cy="2541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17" name="Google Shape;317;p21"/>
            <p:cNvSpPr/>
            <p:nvPr/>
          </p:nvSpPr>
          <p:spPr>
            <a:xfrm>
              <a:off x="3632200" y="0"/>
              <a:ext cx="2870100" cy="2541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18" name="Google Shape;318;p21"/>
            <p:cNvSpPr/>
            <p:nvPr/>
          </p:nvSpPr>
          <p:spPr>
            <a:xfrm>
              <a:off x="6502400" y="0"/>
              <a:ext cx="2870100" cy="2541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19" name="Google Shape;319;p21"/>
            <p:cNvSpPr/>
            <p:nvPr/>
          </p:nvSpPr>
          <p:spPr>
            <a:xfrm>
              <a:off x="9372600" y="0"/>
              <a:ext cx="2870100" cy="2541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20" name="Google Shape;320;p21"/>
            <p:cNvSpPr/>
            <p:nvPr/>
          </p:nvSpPr>
          <p:spPr>
            <a:xfrm>
              <a:off x="1224280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21" name="Google Shape;321;p21"/>
            <p:cNvSpPr/>
            <p:nvPr/>
          </p:nvSpPr>
          <p:spPr>
            <a:xfrm>
              <a:off x="0" y="0"/>
              <a:ext cx="762000" cy="2541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322" name="Google Shape;322;p21"/>
          <p:cNvCxnSpPr/>
          <p:nvPr/>
        </p:nvCxnSpPr>
        <p:spPr>
          <a:xfrm>
            <a:off x="768350" y="1193800"/>
            <a:ext cx="11474400" cy="0"/>
          </a:xfrm>
          <a:prstGeom prst="straightConnector1">
            <a:avLst/>
          </a:prstGeom>
          <a:noFill/>
          <a:ln cap="flat" cmpd="sng" w="25400">
            <a:solidFill>
              <a:srgbClr val="8723C7"/>
            </a:solidFill>
            <a:prstDash val="solid"/>
            <a:miter lim="400000"/>
            <a:headEnd len="sm" w="sm" type="none"/>
            <a:tailEnd len="sm" w="sm" type="none"/>
          </a:ln>
        </p:spPr>
      </p:cxnSp>
      <p:pic>
        <p:nvPicPr>
          <p:cNvPr id="323" name="Google Shape;323;p21"/>
          <p:cNvPicPr preferRelativeResize="0"/>
          <p:nvPr/>
        </p:nvPicPr>
        <p:blipFill rotWithShape="1">
          <a:blip r:embed="rId3">
            <a:alphaModFix/>
          </a:blip>
          <a:srcRect b="8805" l="15873" r="16809" t="10190"/>
          <a:stretch/>
        </p:blipFill>
        <p:spPr>
          <a:xfrm>
            <a:off x="463825" y="2572125"/>
            <a:ext cx="6057701" cy="4736475"/>
          </a:xfrm>
          <a:prstGeom prst="rect">
            <a:avLst/>
          </a:prstGeom>
          <a:noFill/>
          <a:ln>
            <a:noFill/>
          </a:ln>
        </p:spPr>
      </p:pic>
      <p:pic>
        <p:nvPicPr>
          <p:cNvPr id="324" name="Google Shape;324;p21"/>
          <p:cNvPicPr preferRelativeResize="0"/>
          <p:nvPr/>
        </p:nvPicPr>
        <p:blipFill rotWithShape="1">
          <a:blip r:embed="rId4">
            <a:alphaModFix/>
          </a:blip>
          <a:srcRect b="5637" l="16195" r="16825" t="14170"/>
          <a:stretch/>
        </p:blipFill>
        <p:spPr>
          <a:xfrm>
            <a:off x="6521525" y="2572125"/>
            <a:ext cx="6057701" cy="4736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31F20"/>
        </a:solidFill>
      </p:bgPr>
    </p:bg>
    <p:spTree>
      <p:nvGrpSpPr>
        <p:cNvPr id="328" name="Shape 328"/>
        <p:cNvGrpSpPr/>
        <p:nvPr/>
      </p:nvGrpSpPr>
      <p:grpSpPr>
        <a:xfrm>
          <a:off x="0" y="0"/>
          <a:ext cx="0" cy="0"/>
          <a:chOff x="0" y="0"/>
          <a:chExt cx="0" cy="0"/>
        </a:xfrm>
      </p:grpSpPr>
      <p:sp>
        <p:nvSpPr>
          <p:cNvPr id="329" name="Google Shape;329;p22"/>
          <p:cNvSpPr txBox="1"/>
          <p:nvPr/>
        </p:nvSpPr>
        <p:spPr>
          <a:xfrm>
            <a:off x="768350" y="3892061"/>
            <a:ext cx="7556501" cy="1843582"/>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FFFFFF"/>
              </a:buClr>
              <a:buSzPts val="2100"/>
              <a:buFont typeface="Roboto Slab"/>
              <a:buNone/>
            </a:pPr>
            <a:r>
              <a:rPr b="1" i="0" lang="de-DE" sz="2100" u="none" cap="none" strike="noStrike">
                <a:solidFill>
                  <a:srgbClr val="FFFFFF"/>
                </a:solidFill>
                <a:latin typeface="Roboto Slab"/>
                <a:ea typeface="Roboto Slab"/>
                <a:cs typeface="Roboto Slab"/>
                <a:sym typeface="Roboto Slab"/>
              </a:rPr>
              <a:t>Projektrisiken</a:t>
            </a:r>
            <a:endParaRPr/>
          </a:p>
          <a:p>
            <a:pPr indent="0" lvl="0" marL="0" marR="0" rtl="0" algn="l">
              <a:lnSpc>
                <a:spcPct val="90000"/>
              </a:lnSpc>
              <a:spcBef>
                <a:spcPts val="0"/>
              </a:spcBef>
              <a:spcAft>
                <a:spcPts val="0"/>
              </a:spcAft>
              <a:buClr>
                <a:srgbClr val="FFFFFF"/>
              </a:buClr>
              <a:buSzPts val="2100"/>
              <a:buFont typeface="Roboto Slab"/>
              <a:buNone/>
            </a:pPr>
            <a:r>
              <a:t/>
            </a:r>
            <a:endParaRPr b="0" i="0" sz="2100" u="none" cap="none" strike="noStrike">
              <a:solidFill>
                <a:srgbClr val="000000"/>
              </a:solidFill>
              <a:latin typeface="Roboto Slab"/>
              <a:ea typeface="Roboto Slab"/>
              <a:cs typeface="Roboto Slab"/>
              <a:sym typeface="Roboto Slab"/>
            </a:endParaRPr>
          </a:p>
          <a:p>
            <a:pPr indent="0" lvl="0" marL="0" marR="0" rtl="0" algn="l">
              <a:lnSpc>
                <a:spcPct val="100000"/>
              </a:lnSpc>
              <a:spcBef>
                <a:spcPts val="0"/>
              </a:spcBef>
              <a:spcAft>
                <a:spcPts val="0"/>
              </a:spcAft>
              <a:buClr>
                <a:srgbClr val="FFFFFF"/>
              </a:buClr>
              <a:buSzPts val="1700"/>
              <a:buFont typeface="Roboto Slab"/>
              <a:buNone/>
            </a:pPr>
            <a:r>
              <a:rPr b="0" i="0" lang="de-DE" sz="1700" u="none" cap="none" strike="noStrike">
                <a:solidFill>
                  <a:srgbClr val="FFFFFF"/>
                </a:solidFill>
                <a:latin typeface="Roboto Slab"/>
                <a:ea typeface="Roboto Slab"/>
                <a:cs typeface="Roboto Slab"/>
                <a:sym typeface="Roboto Slab"/>
              </a:rPr>
              <a:t>Um auftretende Probleme bei der Projektplanung und Umsetzung zu umgehen, wurden Risiken und deren Lösung aufgelistet.</a:t>
            </a:r>
            <a:endParaRPr b="0" i="0" sz="1700" u="none" cap="none" strike="noStrike">
              <a:solidFill>
                <a:srgbClr val="000000"/>
              </a:solidFill>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2400"/>
              <a:buFont typeface="Helvetica Neue"/>
              <a:buNone/>
            </a:pPr>
            <a:br>
              <a:rPr b="1" i="0" lang="de-DE" sz="2400" u="none" cap="none" strike="noStrike">
                <a:solidFill>
                  <a:srgbClr val="000000"/>
                </a:solidFill>
                <a:latin typeface="Helvetica Neue"/>
                <a:ea typeface="Helvetica Neue"/>
                <a:cs typeface="Helvetica Neue"/>
                <a:sym typeface="Helvetica Neue"/>
              </a:rPr>
            </a:br>
            <a:endParaRPr b="0" i="0" sz="2400" u="none" cap="none" strike="noStrike">
              <a:solidFill>
                <a:srgbClr val="000000"/>
              </a:solidFill>
              <a:latin typeface="Helvetica Neue"/>
              <a:ea typeface="Helvetica Neue"/>
              <a:cs typeface="Helvetica Neue"/>
              <a:sym typeface="Helvetica Neu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3"/>
          <p:cNvSpPr txBox="1"/>
          <p:nvPr/>
        </p:nvSpPr>
        <p:spPr>
          <a:xfrm>
            <a:off x="766967" y="778217"/>
            <a:ext cx="1845057" cy="323165"/>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2100"/>
              <a:buFont typeface="Roboto Slab"/>
              <a:buNone/>
            </a:pPr>
            <a:r>
              <a:rPr b="1" i="0" lang="de-DE" sz="2100" u="none" cap="none" strike="noStrike">
                <a:solidFill>
                  <a:srgbClr val="000000"/>
                </a:solidFill>
                <a:latin typeface="Roboto Slab"/>
                <a:ea typeface="Roboto Slab"/>
                <a:cs typeface="Roboto Slab"/>
                <a:sym typeface="Roboto Slab"/>
              </a:rPr>
              <a:t>Projektrisiken</a:t>
            </a:r>
            <a:endParaRPr/>
          </a:p>
        </p:txBody>
      </p:sp>
      <p:sp>
        <p:nvSpPr>
          <p:cNvPr id="335" name="Google Shape;335;p23"/>
          <p:cNvSpPr/>
          <p:nvPr/>
        </p:nvSpPr>
        <p:spPr>
          <a:xfrm>
            <a:off x="768350" y="10079566"/>
            <a:ext cx="1689101"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36" name="Google Shape;336;p23"/>
          <p:cNvSpPr/>
          <p:nvPr/>
        </p:nvSpPr>
        <p:spPr>
          <a:xfrm>
            <a:off x="24574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37" name="Google Shape;337;p23"/>
          <p:cNvSpPr/>
          <p:nvPr/>
        </p:nvSpPr>
        <p:spPr>
          <a:xfrm>
            <a:off x="27241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38" name="Google Shape;338;p23"/>
          <p:cNvSpPr/>
          <p:nvPr/>
        </p:nvSpPr>
        <p:spPr>
          <a:xfrm>
            <a:off x="44132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39" name="Google Shape;339;p23"/>
          <p:cNvSpPr/>
          <p:nvPr/>
        </p:nvSpPr>
        <p:spPr>
          <a:xfrm>
            <a:off x="46799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40" name="Google Shape;340;p23"/>
          <p:cNvSpPr/>
          <p:nvPr/>
        </p:nvSpPr>
        <p:spPr>
          <a:xfrm>
            <a:off x="63690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41" name="Google Shape;341;p23"/>
          <p:cNvSpPr/>
          <p:nvPr/>
        </p:nvSpPr>
        <p:spPr>
          <a:xfrm>
            <a:off x="66357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42" name="Google Shape;342;p23"/>
          <p:cNvSpPr/>
          <p:nvPr/>
        </p:nvSpPr>
        <p:spPr>
          <a:xfrm>
            <a:off x="83248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43" name="Google Shape;343;p23"/>
          <p:cNvSpPr/>
          <p:nvPr/>
        </p:nvSpPr>
        <p:spPr>
          <a:xfrm>
            <a:off x="85915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44" name="Google Shape;344;p23"/>
          <p:cNvSpPr/>
          <p:nvPr/>
        </p:nvSpPr>
        <p:spPr>
          <a:xfrm>
            <a:off x="10280650" y="10079566"/>
            <a:ext cx="266700" cy="2667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45" name="Google Shape;345;p23"/>
          <p:cNvSpPr/>
          <p:nvPr/>
        </p:nvSpPr>
        <p:spPr>
          <a:xfrm>
            <a:off x="10547350" y="10079566"/>
            <a:ext cx="1689100" cy="1689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46" name="Google Shape;346;p23"/>
          <p:cNvSpPr/>
          <p:nvPr/>
        </p:nvSpPr>
        <p:spPr>
          <a:xfrm>
            <a:off x="-1041400" y="-6351"/>
            <a:ext cx="850900" cy="8509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347" name="Google Shape;347;p23"/>
          <p:cNvSpPr/>
          <p:nvPr/>
        </p:nvSpPr>
        <p:spPr>
          <a:xfrm>
            <a:off x="-863600" y="844549"/>
            <a:ext cx="673100" cy="673101"/>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48" name="Google Shape;348;p23"/>
          <p:cNvSpPr/>
          <p:nvPr/>
        </p:nvSpPr>
        <p:spPr>
          <a:xfrm>
            <a:off x="-457200" y="1517650"/>
            <a:ext cx="266700"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49" name="Google Shape;349;p23"/>
          <p:cNvSpPr/>
          <p:nvPr/>
        </p:nvSpPr>
        <p:spPr>
          <a:xfrm>
            <a:off x="-863600" y="1784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50" name="Google Shape;350;p23"/>
          <p:cNvSpPr/>
          <p:nvPr/>
        </p:nvSpPr>
        <p:spPr>
          <a:xfrm>
            <a:off x="-457201" y="2457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51" name="Google Shape;351;p23"/>
          <p:cNvSpPr/>
          <p:nvPr/>
        </p:nvSpPr>
        <p:spPr>
          <a:xfrm>
            <a:off x="-863600" y="2724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52" name="Google Shape;352;p23"/>
          <p:cNvSpPr/>
          <p:nvPr/>
        </p:nvSpPr>
        <p:spPr>
          <a:xfrm>
            <a:off x="-457201" y="3397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53" name="Google Shape;353;p23"/>
          <p:cNvSpPr/>
          <p:nvPr/>
        </p:nvSpPr>
        <p:spPr>
          <a:xfrm>
            <a:off x="-863600" y="3663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54" name="Google Shape;354;p23"/>
          <p:cNvSpPr/>
          <p:nvPr/>
        </p:nvSpPr>
        <p:spPr>
          <a:xfrm>
            <a:off x="-457201" y="43370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55" name="Google Shape;355;p23"/>
          <p:cNvSpPr/>
          <p:nvPr/>
        </p:nvSpPr>
        <p:spPr>
          <a:xfrm>
            <a:off x="-863600" y="46037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56" name="Google Shape;356;p23"/>
          <p:cNvSpPr/>
          <p:nvPr/>
        </p:nvSpPr>
        <p:spPr>
          <a:xfrm>
            <a:off x="-457201" y="52768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57" name="Google Shape;357;p23"/>
          <p:cNvSpPr/>
          <p:nvPr/>
        </p:nvSpPr>
        <p:spPr>
          <a:xfrm>
            <a:off x="-863600" y="55435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58" name="Google Shape;358;p23"/>
          <p:cNvSpPr/>
          <p:nvPr/>
        </p:nvSpPr>
        <p:spPr>
          <a:xfrm>
            <a:off x="-457201" y="62166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59" name="Google Shape;359;p23"/>
          <p:cNvSpPr/>
          <p:nvPr/>
        </p:nvSpPr>
        <p:spPr>
          <a:xfrm>
            <a:off x="-863600" y="64833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60" name="Google Shape;360;p23"/>
          <p:cNvSpPr/>
          <p:nvPr/>
        </p:nvSpPr>
        <p:spPr>
          <a:xfrm>
            <a:off x="-457201" y="71564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61" name="Google Shape;361;p23"/>
          <p:cNvSpPr/>
          <p:nvPr/>
        </p:nvSpPr>
        <p:spPr>
          <a:xfrm>
            <a:off x="-863600" y="74231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62" name="Google Shape;362;p23"/>
          <p:cNvSpPr/>
          <p:nvPr/>
        </p:nvSpPr>
        <p:spPr>
          <a:xfrm>
            <a:off x="-457201" y="8096250"/>
            <a:ext cx="266701" cy="2667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63" name="Google Shape;363;p23"/>
          <p:cNvSpPr/>
          <p:nvPr/>
        </p:nvSpPr>
        <p:spPr>
          <a:xfrm>
            <a:off x="-863600" y="8362950"/>
            <a:ext cx="673100" cy="673100"/>
          </a:xfrm>
          <a:prstGeom prst="rect">
            <a:avLst/>
          </a:prstGeom>
          <a:solidFill>
            <a:srgbClr val="000000">
              <a:alpha val="29803"/>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grpSp>
        <p:nvGrpSpPr>
          <p:cNvPr id="364" name="Google Shape;364;p23"/>
          <p:cNvGrpSpPr/>
          <p:nvPr/>
        </p:nvGrpSpPr>
        <p:grpSpPr>
          <a:xfrm>
            <a:off x="0" y="9652000"/>
            <a:ext cx="13004800" cy="254000"/>
            <a:chOff x="0" y="0"/>
            <a:chExt cx="13004800" cy="254000"/>
          </a:xfrm>
        </p:grpSpPr>
        <p:sp>
          <p:nvSpPr>
            <p:cNvPr id="365" name="Google Shape;365;p23"/>
            <p:cNvSpPr/>
            <p:nvPr/>
          </p:nvSpPr>
          <p:spPr>
            <a:xfrm>
              <a:off x="762000" y="0"/>
              <a:ext cx="2870201" cy="254000"/>
            </a:xfrm>
            <a:prstGeom prst="rect">
              <a:avLst/>
            </a:prstGeom>
            <a:solidFill>
              <a:srgbClr val="01AD2F"/>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66" name="Google Shape;366;p23"/>
            <p:cNvSpPr/>
            <p:nvPr/>
          </p:nvSpPr>
          <p:spPr>
            <a:xfrm>
              <a:off x="3632200" y="0"/>
              <a:ext cx="2870200" cy="254000"/>
            </a:xfrm>
            <a:prstGeom prst="rect">
              <a:avLst/>
            </a:prstGeom>
            <a:solidFill>
              <a:srgbClr val="DD1166"/>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67" name="Google Shape;367;p23"/>
            <p:cNvSpPr/>
            <p:nvPr/>
          </p:nvSpPr>
          <p:spPr>
            <a:xfrm>
              <a:off x="6502400" y="0"/>
              <a:ext cx="2870200" cy="254000"/>
            </a:xfrm>
            <a:prstGeom prst="rect">
              <a:avLst/>
            </a:prstGeom>
            <a:solidFill>
              <a:srgbClr val="9314CE"/>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68" name="Google Shape;368;p23"/>
            <p:cNvSpPr/>
            <p:nvPr/>
          </p:nvSpPr>
          <p:spPr>
            <a:xfrm>
              <a:off x="9372600" y="0"/>
              <a:ext cx="2870200" cy="254000"/>
            </a:xfrm>
            <a:prstGeom prst="rect">
              <a:avLst/>
            </a:prstGeom>
            <a:solidFill>
              <a:srgbClr val="231F20"/>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69" name="Google Shape;369;p23"/>
            <p:cNvSpPr/>
            <p:nvPr/>
          </p:nvSpPr>
          <p:spPr>
            <a:xfrm>
              <a:off x="1224280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sp>
          <p:nvSpPr>
            <p:cNvPr id="370" name="Google Shape;370;p23"/>
            <p:cNvSpPr/>
            <p:nvPr/>
          </p:nvSpPr>
          <p:spPr>
            <a:xfrm>
              <a:off x="0" y="0"/>
              <a:ext cx="762000" cy="254000"/>
            </a:xfrm>
            <a:prstGeom prst="rect">
              <a:avLst/>
            </a:prstGeom>
            <a:solidFill>
              <a:srgbClr val="4953E1"/>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Gill Sans"/>
                <a:buNone/>
              </a:pPr>
              <a:r>
                <a:t/>
              </a:r>
              <a:endParaRPr b="1" i="0" sz="2400" u="none" cap="none" strike="noStrike">
                <a:solidFill>
                  <a:srgbClr val="000000"/>
                </a:solidFill>
                <a:latin typeface="Helvetica Neue"/>
                <a:ea typeface="Helvetica Neue"/>
                <a:cs typeface="Helvetica Neue"/>
                <a:sym typeface="Helvetica Neue"/>
              </a:endParaRPr>
            </a:p>
          </p:txBody>
        </p:sp>
      </p:grpSp>
      <p:cxnSp>
        <p:nvCxnSpPr>
          <p:cNvPr id="371" name="Google Shape;371;p23"/>
          <p:cNvCxnSpPr/>
          <p:nvPr/>
        </p:nvCxnSpPr>
        <p:spPr>
          <a:xfrm>
            <a:off x="768350" y="1193800"/>
            <a:ext cx="11474450" cy="0"/>
          </a:xfrm>
          <a:prstGeom prst="straightConnector1">
            <a:avLst/>
          </a:prstGeom>
          <a:noFill/>
          <a:ln cap="flat" cmpd="sng" w="25400">
            <a:solidFill>
              <a:srgbClr val="8723C7"/>
            </a:solidFill>
            <a:prstDash val="solid"/>
            <a:miter lim="400000"/>
            <a:headEnd len="sm" w="sm" type="none"/>
            <a:tailEnd len="sm" w="sm" type="none"/>
          </a:ln>
        </p:spPr>
      </p:cxnSp>
      <p:sp>
        <p:nvSpPr>
          <p:cNvPr id="372" name="Google Shape;372;p23"/>
          <p:cNvSpPr/>
          <p:nvPr/>
        </p:nvSpPr>
        <p:spPr>
          <a:xfrm>
            <a:off x="768350" y="8084364"/>
            <a:ext cx="215900" cy="215901"/>
          </a:xfrm>
          <a:prstGeom prst="rect">
            <a:avLst/>
          </a:prstGeom>
          <a:solidFill>
            <a:srgbClr val="000000">
              <a:alpha val="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17</a:t>
            </a:r>
            <a:endParaRPr/>
          </a:p>
        </p:txBody>
      </p:sp>
      <p:pic>
        <p:nvPicPr>
          <p:cNvPr descr="Ein Bild, das Tisch enthält.&#10;&#10;Automatisch generierte Beschreibung" id="373" name="Google Shape;373;p23"/>
          <p:cNvPicPr preferRelativeResize="0"/>
          <p:nvPr/>
        </p:nvPicPr>
        <p:blipFill rotWithShape="1">
          <a:blip r:embed="rId3">
            <a:alphaModFix/>
          </a:blip>
          <a:srcRect b="0" l="0" r="0" t="0"/>
          <a:stretch/>
        </p:blipFill>
        <p:spPr>
          <a:xfrm>
            <a:off x="-58263" y="983159"/>
            <a:ext cx="13063063" cy="731184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31F20"/>
        </a:solidFill>
      </p:bgPr>
    </p:bg>
    <p:spTree>
      <p:nvGrpSpPr>
        <p:cNvPr id="377" name="Shape 377"/>
        <p:cNvGrpSpPr/>
        <p:nvPr/>
      </p:nvGrpSpPr>
      <p:grpSpPr>
        <a:xfrm>
          <a:off x="0" y="0"/>
          <a:ext cx="0" cy="0"/>
          <a:chOff x="0" y="0"/>
          <a:chExt cx="0" cy="0"/>
        </a:xfrm>
      </p:grpSpPr>
      <p:pic>
        <p:nvPicPr>
          <p:cNvPr id="378" name="Google Shape;378;p24"/>
          <p:cNvPicPr preferRelativeResize="0"/>
          <p:nvPr/>
        </p:nvPicPr>
        <p:blipFill rotWithShape="1">
          <a:blip r:embed="rId3">
            <a:alphaModFix/>
          </a:blip>
          <a:srcRect b="-847" l="37830" r="27428" t="0"/>
          <a:stretch/>
        </p:blipFill>
        <p:spPr>
          <a:xfrm>
            <a:off x="6635750" y="-19700"/>
            <a:ext cx="6369048" cy="9836699"/>
          </a:xfrm>
          <a:prstGeom prst="rect">
            <a:avLst/>
          </a:prstGeom>
          <a:noFill/>
          <a:ln>
            <a:noFill/>
          </a:ln>
        </p:spPr>
      </p:pic>
      <p:sp>
        <p:nvSpPr>
          <p:cNvPr id="379" name="Google Shape;379;p24"/>
          <p:cNvSpPr/>
          <p:nvPr/>
        </p:nvSpPr>
        <p:spPr>
          <a:xfrm>
            <a:off x="768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80" name="Google Shape;380;p24"/>
          <p:cNvSpPr/>
          <p:nvPr/>
        </p:nvSpPr>
        <p:spPr>
          <a:xfrm>
            <a:off x="24574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81" name="Google Shape;381;p24"/>
          <p:cNvSpPr/>
          <p:nvPr/>
        </p:nvSpPr>
        <p:spPr>
          <a:xfrm>
            <a:off x="27241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82" name="Google Shape;382;p24"/>
          <p:cNvSpPr/>
          <p:nvPr/>
        </p:nvSpPr>
        <p:spPr>
          <a:xfrm>
            <a:off x="44132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83" name="Google Shape;383;p24"/>
          <p:cNvSpPr/>
          <p:nvPr/>
        </p:nvSpPr>
        <p:spPr>
          <a:xfrm>
            <a:off x="46799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84" name="Google Shape;384;p24"/>
          <p:cNvSpPr/>
          <p:nvPr/>
        </p:nvSpPr>
        <p:spPr>
          <a:xfrm>
            <a:off x="63690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85" name="Google Shape;385;p24"/>
          <p:cNvSpPr/>
          <p:nvPr/>
        </p:nvSpPr>
        <p:spPr>
          <a:xfrm>
            <a:off x="66357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86" name="Google Shape;386;p24"/>
          <p:cNvSpPr/>
          <p:nvPr/>
        </p:nvSpPr>
        <p:spPr>
          <a:xfrm>
            <a:off x="83248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87" name="Google Shape;387;p24"/>
          <p:cNvSpPr/>
          <p:nvPr/>
        </p:nvSpPr>
        <p:spPr>
          <a:xfrm>
            <a:off x="85915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88" name="Google Shape;388;p24"/>
          <p:cNvSpPr/>
          <p:nvPr/>
        </p:nvSpPr>
        <p:spPr>
          <a:xfrm>
            <a:off x="10280650" y="10079566"/>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89" name="Google Shape;389;p24"/>
          <p:cNvSpPr/>
          <p:nvPr/>
        </p:nvSpPr>
        <p:spPr>
          <a:xfrm>
            <a:off x="10547350" y="10079566"/>
            <a:ext cx="1689000" cy="16890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133</a:t>
            </a:r>
            <a:endParaRPr/>
          </a:p>
        </p:txBody>
      </p:sp>
      <p:sp>
        <p:nvSpPr>
          <p:cNvPr id="390" name="Google Shape;390;p24"/>
          <p:cNvSpPr/>
          <p:nvPr/>
        </p:nvSpPr>
        <p:spPr>
          <a:xfrm>
            <a:off x="-1041400" y="-6351"/>
            <a:ext cx="850800" cy="8508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67</a:t>
            </a:r>
            <a:endParaRPr/>
          </a:p>
        </p:txBody>
      </p:sp>
      <p:sp>
        <p:nvSpPr>
          <p:cNvPr id="391" name="Google Shape;391;p24"/>
          <p:cNvSpPr/>
          <p:nvPr/>
        </p:nvSpPr>
        <p:spPr>
          <a:xfrm>
            <a:off x="-863600" y="844549"/>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92" name="Google Shape;392;p24"/>
          <p:cNvSpPr/>
          <p:nvPr/>
        </p:nvSpPr>
        <p:spPr>
          <a:xfrm>
            <a:off x="-457200" y="1517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93" name="Google Shape;393;p24"/>
          <p:cNvSpPr/>
          <p:nvPr/>
        </p:nvSpPr>
        <p:spPr>
          <a:xfrm>
            <a:off x="-863600" y="1784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94" name="Google Shape;394;p24"/>
          <p:cNvSpPr/>
          <p:nvPr/>
        </p:nvSpPr>
        <p:spPr>
          <a:xfrm>
            <a:off x="-457201" y="2457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95" name="Google Shape;395;p24"/>
          <p:cNvSpPr/>
          <p:nvPr/>
        </p:nvSpPr>
        <p:spPr>
          <a:xfrm>
            <a:off x="-863600" y="2724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96" name="Google Shape;396;p24"/>
          <p:cNvSpPr/>
          <p:nvPr/>
        </p:nvSpPr>
        <p:spPr>
          <a:xfrm>
            <a:off x="-457201" y="3397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97" name="Google Shape;397;p24"/>
          <p:cNvSpPr/>
          <p:nvPr/>
        </p:nvSpPr>
        <p:spPr>
          <a:xfrm>
            <a:off x="-863600" y="3663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398" name="Google Shape;398;p24"/>
          <p:cNvSpPr/>
          <p:nvPr/>
        </p:nvSpPr>
        <p:spPr>
          <a:xfrm>
            <a:off x="-457201" y="43370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399" name="Google Shape;399;p24"/>
          <p:cNvSpPr/>
          <p:nvPr/>
        </p:nvSpPr>
        <p:spPr>
          <a:xfrm>
            <a:off x="-863600" y="46037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00" name="Google Shape;400;p24"/>
          <p:cNvSpPr/>
          <p:nvPr/>
        </p:nvSpPr>
        <p:spPr>
          <a:xfrm>
            <a:off x="-457201" y="52768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01" name="Google Shape;401;p24"/>
          <p:cNvSpPr/>
          <p:nvPr/>
        </p:nvSpPr>
        <p:spPr>
          <a:xfrm>
            <a:off x="-863600" y="55435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02" name="Google Shape;402;p24"/>
          <p:cNvSpPr/>
          <p:nvPr/>
        </p:nvSpPr>
        <p:spPr>
          <a:xfrm>
            <a:off x="-457201" y="62166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03" name="Google Shape;403;p24"/>
          <p:cNvSpPr/>
          <p:nvPr/>
        </p:nvSpPr>
        <p:spPr>
          <a:xfrm>
            <a:off x="-863600" y="64833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04" name="Google Shape;404;p24"/>
          <p:cNvSpPr/>
          <p:nvPr/>
        </p:nvSpPr>
        <p:spPr>
          <a:xfrm>
            <a:off x="-457201" y="71564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05" name="Google Shape;405;p24"/>
          <p:cNvSpPr/>
          <p:nvPr/>
        </p:nvSpPr>
        <p:spPr>
          <a:xfrm>
            <a:off x="-863600" y="74231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sp>
        <p:nvSpPr>
          <p:cNvPr id="406" name="Google Shape;406;p24"/>
          <p:cNvSpPr/>
          <p:nvPr/>
        </p:nvSpPr>
        <p:spPr>
          <a:xfrm>
            <a:off x="-457201" y="8096250"/>
            <a:ext cx="266700" cy="2667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21</a:t>
            </a:r>
            <a:endParaRPr/>
          </a:p>
        </p:txBody>
      </p:sp>
      <p:sp>
        <p:nvSpPr>
          <p:cNvPr id="407" name="Google Shape;407;p24"/>
          <p:cNvSpPr/>
          <p:nvPr/>
        </p:nvSpPr>
        <p:spPr>
          <a:xfrm>
            <a:off x="-863600" y="8362950"/>
            <a:ext cx="673200" cy="673200"/>
          </a:xfrm>
          <a:prstGeom prst="rect">
            <a:avLst/>
          </a:prstGeom>
          <a:solidFill>
            <a:srgbClr val="000000">
              <a:alpha val="298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800"/>
              <a:buFont typeface="PT Sans"/>
              <a:buNone/>
            </a:pPr>
            <a:r>
              <a:rPr b="0" i="0" lang="de-DE" sz="800" u="none" cap="none" strike="noStrike">
                <a:solidFill>
                  <a:srgbClr val="FFFFFF"/>
                </a:solidFill>
                <a:latin typeface="PT Sans"/>
                <a:ea typeface="PT Sans"/>
                <a:cs typeface="PT Sans"/>
                <a:sym typeface="PT Sans"/>
              </a:rPr>
              <a:t>53</a:t>
            </a:r>
            <a:endParaRPr/>
          </a:p>
        </p:txBody>
      </p:sp>
      <p:pic>
        <p:nvPicPr>
          <p:cNvPr id="408" name="Google Shape;408;p24"/>
          <p:cNvPicPr preferRelativeResize="0"/>
          <p:nvPr/>
        </p:nvPicPr>
        <p:blipFill>
          <a:blip r:embed="rId4">
            <a:alphaModFix/>
          </a:blip>
          <a:stretch>
            <a:fillRect/>
          </a:stretch>
        </p:blipFill>
        <p:spPr>
          <a:xfrm>
            <a:off x="6566424" y="21850"/>
            <a:ext cx="3470903" cy="9753601"/>
          </a:xfrm>
          <a:prstGeom prst="rect">
            <a:avLst/>
          </a:prstGeom>
          <a:noFill/>
          <a:ln>
            <a:noFill/>
          </a:ln>
        </p:spPr>
      </p:pic>
      <p:sp>
        <p:nvSpPr>
          <p:cNvPr id="409" name="Google Shape;409;p24"/>
          <p:cNvSpPr/>
          <p:nvPr/>
        </p:nvSpPr>
        <p:spPr>
          <a:xfrm>
            <a:off x="6566425" y="3150"/>
            <a:ext cx="4984800" cy="9753600"/>
          </a:xfrm>
          <a:prstGeom prst="rect">
            <a:avLst/>
          </a:prstGeom>
          <a:gradFill>
            <a:gsLst>
              <a:gs pos="0">
                <a:srgbClr val="231F20"/>
              </a:gs>
              <a:gs pos="16750">
                <a:srgbClr val="231F20"/>
              </a:gs>
              <a:gs pos="45000">
                <a:srgbClr val="231F20">
                  <a:alpha val="83921"/>
                </a:srgbClr>
              </a:gs>
              <a:gs pos="71000">
                <a:srgbClr val="282626">
                  <a:alpha val="57647"/>
                </a:srgbClr>
              </a:gs>
              <a:gs pos="100000">
                <a:srgbClr val="2B2B2B">
                  <a:alpha val="0"/>
                </a:srgbClr>
              </a:gs>
            </a:gsLst>
            <a:lin ang="0"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CB3067"/>
              </a:buClr>
              <a:buSzPts val="2400"/>
              <a:buFont typeface="Helvetica Neue"/>
              <a:buNone/>
            </a:pPr>
            <a:r>
              <a:t/>
            </a:r>
            <a:endParaRPr b="1" i="0" sz="2400" u="none" cap="none" strike="noStrike">
              <a:solidFill>
                <a:srgbClr val="000000"/>
              </a:solidFill>
              <a:latin typeface="Helvetica Neue"/>
              <a:ea typeface="Helvetica Neue"/>
              <a:cs typeface="Helvetica Neue"/>
              <a:sym typeface="Helvetica Neue"/>
            </a:endParaRPr>
          </a:p>
        </p:txBody>
      </p:sp>
      <p:sp>
        <p:nvSpPr>
          <p:cNvPr id="410" name="Google Shape;410;p24"/>
          <p:cNvSpPr txBox="1"/>
          <p:nvPr/>
        </p:nvSpPr>
        <p:spPr>
          <a:xfrm>
            <a:off x="768350" y="3892061"/>
            <a:ext cx="7556400" cy="10944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FFFFFF"/>
              </a:buClr>
              <a:buSzPts val="2100"/>
              <a:buFont typeface="Roboto Slab"/>
              <a:buNone/>
            </a:pPr>
            <a:r>
              <a:rPr b="1" lang="de-DE" sz="2100">
                <a:solidFill>
                  <a:srgbClr val="FFFFFF"/>
                </a:solidFill>
                <a:latin typeface="Roboto Slab"/>
                <a:ea typeface="Roboto Slab"/>
                <a:cs typeface="Roboto Slab"/>
                <a:sym typeface="Roboto Slab"/>
              </a:rPr>
              <a:t>Proof of Concept</a:t>
            </a:r>
            <a:endParaRPr/>
          </a:p>
          <a:p>
            <a:pPr indent="0" lvl="0" marL="0" marR="0" rtl="0" algn="l">
              <a:lnSpc>
                <a:spcPct val="90000"/>
              </a:lnSpc>
              <a:spcBef>
                <a:spcPts val="0"/>
              </a:spcBef>
              <a:spcAft>
                <a:spcPts val="0"/>
              </a:spcAft>
              <a:buClr>
                <a:srgbClr val="FFFFFF"/>
              </a:buClr>
              <a:buSzPts val="2400"/>
              <a:buFont typeface="PT Sans"/>
              <a:buNone/>
            </a:pPr>
            <a:r>
              <a:t/>
            </a:r>
            <a:endParaRPr b="0" i="0" sz="2400" u="none" cap="none" strike="noStrike">
              <a:solidFill>
                <a:srgbClr val="000000"/>
              </a:solidFill>
              <a:latin typeface="Roboto Slab"/>
              <a:ea typeface="Roboto Slab"/>
              <a:cs typeface="Roboto Slab"/>
              <a:sym typeface="Roboto Slab"/>
            </a:endParaRPr>
          </a:p>
          <a:p>
            <a:pPr indent="0" lvl="0" marL="0" marR="0" rtl="0" algn="l">
              <a:lnSpc>
                <a:spcPct val="90000"/>
              </a:lnSpc>
              <a:spcBef>
                <a:spcPts val="0"/>
              </a:spcBef>
              <a:spcAft>
                <a:spcPts val="0"/>
              </a:spcAft>
              <a:buClr>
                <a:srgbClr val="FFFFFF"/>
              </a:buClr>
              <a:buSzPts val="1700"/>
              <a:buFont typeface="Roboto Slab"/>
              <a:buNone/>
            </a:pPr>
            <a:r>
              <a:rPr lang="de-DE" sz="1700">
                <a:solidFill>
                  <a:srgbClr val="FFFFFF"/>
                </a:solidFill>
                <a:latin typeface="Roboto Slab"/>
                <a:ea typeface="Roboto Slab"/>
                <a:cs typeface="Roboto Slab"/>
                <a:sym typeface="Roboto Slab"/>
              </a:rPr>
              <a:t>Im Folgenden wird unsere Vorgehensweise beschrieben und ein Plan erstellt</a:t>
            </a:r>
            <a:endParaRPr sz="1700">
              <a:solidFill>
                <a:srgbClr val="FFFFFF"/>
              </a:solidFill>
              <a:latin typeface="Roboto Slab"/>
              <a:ea typeface="Roboto Slab"/>
              <a:cs typeface="Roboto Slab"/>
              <a:sym typeface="Roboto Slab"/>
            </a:endParaRPr>
          </a:p>
        </p:txBody>
      </p:sp>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